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186" r:id="rId2"/>
    <p:sldId id="2134803831" r:id="rId3"/>
    <p:sldId id="607" r:id="rId4"/>
    <p:sldId id="608" r:id="rId5"/>
    <p:sldId id="677" r:id="rId6"/>
    <p:sldId id="1358" r:id="rId7"/>
    <p:sldId id="688" r:id="rId8"/>
    <p:sldId id="689" r:id="rId9"/>
    <p:sldId id="690" r:id="rId10"/>
    <p:sldId id="691" r:id="rId11"/>
    <p:sldId id="692" r:id="rId12"/>
    <p:sldId id="1382" r:id="rId13"/>
    <p:sldId id="1383" r:id="rId14"/>
    <p:sldId id="1067" r:id="rId15"/>
    <p:sldId id="546" r:id="rId16"/>
    <p:sldId id="547" r:id="rId17"/>
    <p:sldId id="1384" r:id="rId18"/>
    <p:sldId id="683" r:id="rId19"/>
    <p:sldId id="1071" r:id="rId20"/>
    <p:sldId id="1360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908" userDrawn="1">
          <p15:clr>
            <a:srgbClr val="A4A3A4"/>
          </p15:clr>
        </p15:guide>
        <p15:guide id="4" pos="551" userDrawn="1">
          <p15:clr>
            <a:srgbClr val="A4A3A4"/>
          </p15:clr>
        </p15:guide>
        <p15:guide id="5" orient="horz" pos="1797" userDrawn="1">
          <p15:clr>
            <a:srgbClr val="A4A3A4"/>
          </p15:clr>
        </p15:guide>
        <p15:guide id="6" orient="horz" pos="777" userDrawn="1">
          <p15:clr>
            <a:srgbClr val="A4A3A4"/>
          </p15:clr>
        </p15:guide>
        <p15:guide id="7" pos="3296" userDrawn="1">
          <p15:clr>
            <a:srgbClr val="A4A3A4"/>
          </p15:clr>
        </p15:guide>
        <p15:guide id="8" orient="horz" pos="2024" userDrawn="1">
          <p15:clr>
            <a:srgbClr val="A4A3A4"/>
          </p15:clr>
        </p15:guide>
        <p15:guide id="9" pos="7219" userDrawn="1">
          <p15:clr>
            <a:srgbClr val="A4A3A4"/>
          </p15:clr>
        </p15:guide>
        <p15:guide id="10" pos="44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C43"/>
    <a:srgbClr val="1E8C65"/>
    <a:srgbClr val="5E83E8"/>
    <a:srgbClr val="000000"/>
    <a:srgbClr val="FF7500"/>
    <a:srgbClr val="D4042B"/>
    <a:srgbClr val="0D0D0D"/>
    <a:srgbClr val="9D7A2B"/>
    <a:srgbClr val="ECB73D"/>
    <a:srgbClr val="B31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51" autoAdjust="0"/>
    <p:restoredTop sz="94660"/>
  </p:normalViewPr>
  <p:slideViewPr>
    <p:cSldViewPr snapToGrid="0" showGuides="1">
      <p:cViewPr varScale="1">
        <p:scale>
          <a:sx n="179" d="100"/>
          <a:sy n="179" d="100"/>
        </p:scale>
        <p:origin x="1584" y="496"/>
      </p:cViewPr>
      <p:guideLst>
        <p:guide orient="horz" pos="2160"/>
        <p:guide pos="3840"/>
        <p:guide orient="horz" pos="2908"/>
        <p:guide pos="551"/>
        <p:guide orient="horz" pos="1797"/>
        <p:guide orient="horz" pos="777"/>
        <p:guide pos="3296"/>
        <p:guide orient="horz" pos="2024"/>
        <p:guide pos="7219"/>
        <p:guide pos="44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2E766E-5D86-F74F-97B5-53754889F875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0C0930B-8C52-1546-BFCB-AC2277D716EE}">
      <dgm:prSet phldrT="[Texto]" custT="1"/>
      <dgm:spPr>
        <a:noFill/>
        <a:ln w="28575">
          <a:solidFill>
            <a:schemeClr val="bg1"/>
          </a:solidFill>
        </a:ln>
      </dgm:spPr>
      <dgm:t>
        <a:bodyPr/>
        <a:lstStyle/>
        <a:p>
          <a:pPr algn="ctr"/>
          <a:r>
            <a: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RESPONSABILITY</a:t>
          </a:r>
        </a:p>
      </dgm:t>
    </dgm:pt>
    <dgm:pt modelId="{3ACDE99A-C3FA-1540-83F2-1D247D2F9125}" type="parTrans" cxnId="{DFF8E1E3-4165-3241-8C50-A42C3B892E63}">
      <dgm:prSet/>
      <dgm:spPr/>
      <dgm:t>
        <a:bodyPr/>
        <a:lstStyle/>
        <a:p>
          <a:pPr algn="ctr"/>
          <a:endParaRPr lang="es-E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F1736-1CE8-5343-8C2D-E8C1DA34C5C6}" type="sibTrans" cxnId="{DFF8E1E3-4165-3241-8C50-A42C3B892E63}">
      <dgm:prSet/>
      <dgm:spPr/>
      <dgm:t>
        <a:bodyPr/>
        <a:lstStyle/>
        <a:p>
          <a:pPr algn="ctr"/>
          <a:endParaRPr lang="es-E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3BD990-6AAA-3543-B7C2-66E7C7F01CD0}">
      <dgm:prSet phldrT="[Texto]" custT="1"/>
      <dgm:spPr/>
      <dgm:t>
        <a:bodyPr/>
        <a:lstStyle/>
        <a:p>
          <a:pPr algn="l">
            <a:buNone/>
          </a:pPr>
          <a:r>
            <a: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Responsabilidad</a:t>
          </a:r>
        </a:p>
      </dgm:t>
    </dgm:pt>
    <dgm:pt modelId="{681138BE-802C-6C4D-98DB-820D1E8373B7}" type="parTrans" cxnId="{492BF95A-2D07-7343-84A2-C46960B6D0B6}">
      <dgm:prSet/>
      <dgm:spPr/>
      <dgm:t>
        <a:bodyPr/>
        <a:lstStyle/>
        <a:p>
          <a:pPr algn="ctr"/>
          <a:endParaRPr lang="es-E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83A3BF-4698-804A-A180-ABBE687E9420}" type="sibTrans" cxnId="{492BF95A-2D07-7343-84A2-C46960B6D0B6}">
      <dgm:prSet/>
      <dgm:spPr/>
      <dgm:t>
        <a:bodyPr/>
        <a:lstStyle/>
        <a:p>
          <a:pPr algn="ctr"/>
          <a:endParaRPr lang="es-E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E57FB5-E5E3-DE4C-B5D4-E6EC97D4FDB3}">
      <dgm:prSet phldrT="[Texto]" custT="1"/>
      <dgm:spPr>
        <a:noFill/>
        <a:ln w="28575">
          <a:solidFill>
            <a:schemeClr val="bg1"/>
          </a:solidFill>
        </a:ln>
      </dgm:spPr>
      <dgm:t>
        <a:bodyPr/>
        <a:lstStyle/>
        <a:p>
          <a:pPr algn="ctr"/>
          <a:r>
            <a: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ACCOUNTABILITY</a:t>
          </a:r>
        </a:p>
      </dgm:t>
    </dgm:pt>
    <dgm:pt modelId="{DC5CD1B9-A544-3E4E-8FA1-8C40A29EFB71}" type="parTrans" cxnId="{7CE0E5F9-EDD0-E945-89E9-DC3B6D740EB4}">
      <dgm:prSet/>
      <dgm:spPr/>
      <dgm:t>
        <a:bodyPr/>
        <a:lstStyle/>
        <a:p>
          <a:pPr algn="ctr"/>
          <a:endParaRPr lang="es-E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A701E8-E109-EC4D-970C-EB3705572903}" type="sibTrans" cxnId="{7CE0E5F9-EDD0-E945-89E9-DC3B6D740EB4}">
      <dgm:prSet/>
      <dgm:spPr/>
      <dgm:t>
        <a:bodyPr/>
        <a:lstStyle/>
        <a:p>
          <a:pPr algn="ctr"/>
          <a:endParaRPr lang="es-E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C53BB4-E078-114E-B6C7-4C7A11B2C497}">
      <dgm:prSet phldrT="[Texto]" custT="1"/>
      <dgm:spPr/>
      <dgm:t>
        <a:bodyPr/>
        <a:lstStyle/>
        <a:p>
          <a:pPr algn="l">
            <a:buNone/>
          </a:pPr>
          <a:r>
            <a: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Rendir cuenta</a:t>
          </a:r>
        </a:p>
      </dgm:t>
    </dgm:pt>
    <dgm:pt modelId="{8B1B7B12-095F-EE42-823A-F0E59E293E31}" type="parTrans" cxnId="{81B6C464-688F-F547-829B-4E30C4A53086}">
      <dgm:prSet/>
      <dgm:spPr/>
      <dgm:t>
        <a:bodyPr/>
        <a:lstStyle/>
        <a:p>
          <a:pPr algn="ctr"/>
          <a:endParaRPr lang="es-E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F0BF52-ECCF-7444-8BFD-9600AFB0507C}" type="sibTrans" cxnId="{81B6C464-688F-F547-829B-4E30C4A53086}">
      <dgm:prSet/>
      <dgm:spPr/>
      <dgm:t>
        <a:bodyPr/>
        <a:lstStyle/>
        <a:p>
          <a:pPr algn="ctr"/>
          <a:endParaRPr lang="es-E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E114A7-183A-1E49-AC7E-12901E34D2A8}">
      <dgm:prSet phldrT="[Texto]" custT="1"/>
      <dgm:spPr>
        <a:noFill/>
        <a:ln w="28575">
          <a:solidFill>
            <a:schemeClr val="bg1"/>
          </a:solidFill>
        </a:ln>
      </dgm:spPr>
      <dgm:t>
        <a:bodyPr/>
        <a:lstStyle/>
        <a:p>
          <a:pPr algn="ctr"/>
          <a:r>
            <a: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ACCOUNTABLE</a:t>
          </a:r>
        </a:p>
      </dgm:t>
    </dgm:pt>
    <dgm:pt modelId="{142DFEA4-45DC-F74D-AC24-09B53EC7DA4D}" type="sibTrans" cxnId="{1F9AF54E-265A-2546-934A-70C5413FD3FD}">
      <dgm:prSet/>
      <dgm:spPr/>
      <dgm:t>
        <a:bodyPr/>
        <a:lstStyle/>
        <a:p>
          <a:pPr algn="ctr"/>
          <a:endParaRPr lang="es-E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80B6D5-961F-7348-95D7-C009AE250575}" type="parTrans" cxnId="{1F9AF54E-265A-2546-934A-70C5413FD3FD}">
      <dgm:prSet/>
      <dgm:spPr/>
      <dgm:t>
        <a:bodyPr/>
        <a:lstStyle/>
        <a:p>
          <a:pPr algn="ctr"/>
          <a:endParaRPr lang="es-E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720409-0500-6C4C-85E2-2F5322B1D43B}">
      <dgm:prSet phldrT="[Texto]" custT="1"/>
      <dgm:spPr/>
      <dgm:t>
        <a:bodyPr/>
        <a:lstStyle/>
        <a:p>
          <a:pPr algn="l">
            <a:buNone/>
          </a:pPr>
          <a:r>
            <a: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Responsable</a:t>
          </a:r>
        </a:p>
      </dgm:t>
    </dgm:pt>
    <dgm:pt modelId="{5AD3D859-B4FE-BA40-B0C8-2B3B4D011882}" type="parTrans" cxnId="{FAB0DD35-31B6-CD44-B3A4-27AA08B55763}">
      <dgm:prSet/>
      <dgm:spPr/>
      <dgm:t>
        <a:bodyPr/>
        <a:lstStyle/>
        <a:p>
          <a:pPr algn="ctr"/>
          <a:endParaRPr lang="es-E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C62945-D8EB-6A4F-9E28-975096F8F15D}" type="sibTrans" cxnId="{FAB0DD35-31B6-CD44-B3A4-27AA08B55763}">
      <dgm:prSet/>
      <dgm:spPr/>
      <dgm:t>
        <a:bodyPr/>
        <a:lstStyle/>
        <a:p>
          <a:pPr algn="ctr"/>
          <a:endParaRPr lang="es-ES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9923B1-03B4-D24E-8A4A-DA9F98237DEB}" type="pres">
      <dgm:prSet presAssocID="{5B2E766E-5D86-F74F-97B5-53754889F875}" presName="linear" presStyleCnt="0">
        <dgm:presLayoutVars>
          <dgm:animLvl val="lvl"/>
          <dgm:resizeHandles val="exact"/>
        </dgm:presLayoutVars>
      </dgm:prSet>
      <dgm:spPr/>
    </dgm:pt>
    <dgm:pt modelId="{467B2B03-D97B-044D-B24E-5BE0F2DB9815}" type="pres">
      <dgm:prSet presAssocID="{40C0930B-8C52-1546-BFCB-AC2277D716EE}" presName="parentText" presStyleLbl="node1" presStyleIdx="0" presStyleCnt="3" custScaleX="52556" custScaleY="65122" custLinFactNeighborX="-21934" custLinFactNeighborY="-16172">
        <dgm:presLayoutVars>
          <dgm:chMax val="0"/>
          <dgm:bulletEnabled val="1"/>
        </dgm:presLayoutVars>
      </dgm:prSet>
      <dgm:spPr/>
    </dgm:pt>
    <dgm:pt modelId="{9AF978EA-A669-0E46-A70F-261E1E01C6FC}" type="pres">
      <dgm:prSet presAssocID="{40C0930B-8C52-1546-BFCB-AC2277D716EE}" presName="childText" presStyleLbl="revTx" presStyleIdx="0" presStyleCnt="3">
        <dgm:presLayoutVars>
          <dgm:bulletEnabled val="1"/>
        </dgm:presLayoutVars>
      </dgm:prSet>
      <dgm:spPr/>
    </dgm:pt>
    <dgm:pt modelId="{06302C92-DE14-4B4D-8271-6E106F0B6CC5}" type="pres">
      <dgm:prSet presAssocID="{9AE57FB5-E5E3-DE4C-B5D4-E6EC97D4FDB3}" presName="parentText" presStyleLbl="node1" presStyleIdx="1" presStyleCnt="3" custScaleX="52115" custScaleY="75151" custLinFactNeighborX="-21934" custLinFactNeighborY="-16172">
        <dgm:presLayoutVars>
          <dgm:chMax val="0"/>
          <dgm:bulletEnabled val="1"/>
        </dgm:presLayoutVars>
      </dgm:prSet>
      <dgm:spPr/>
    </dgm:pt>
    <dgm:pt modelId="{6291105D-2BEE-8F45-8001-03E27D5D71D5}" type="pres">
      <dgm:prSet presAssocID="{9AE57FB5-E5E3-DE4C-B5D4-E6EC97D4FDB3}" presName="childText" presStyleLbl="revTx" presStyleIdx="1" presStyleCnt="3" custLinFactNeighborY="-10293">
        <dgm:presLayoutVars>
          <dgm:bulletEnabled val="1"/>
        </dgm:presLayoutVars>
      </dgm:prSet>
      <dgm:spPr/>
    </dgm:pt>
    <dgm:pt modelId="{BF31BFAC-97C2-4F45-91F4-E01027140592}" type="pres">
      <dgm:prSet presAssocID="{2EE114A7-183A-1E49-AC7E-12901E34D2A8}" presName="parentText" presStyleLbl="node1" presStyleIdx="2" presStyleCnt="3" custScaleX="52556" custScaleY="66535" custLinFactNeighborX="-21934" custLinFactNeighborY="-32271">
        <dgm:presLayoutVars>
          <dgm:chMax val="0"/>
          <dgm:bulletEnabled val="1"/>
        </dgm:presLayoutVars>
      </dgm:prSet>
      <dgm:spPr/>
    </dgm:pt>
    <dgm:pt modelId="{3D09B410-D256-FF41-BF37-FC1ED0C38012}" type="pres">
      <dgm:prSet presAssocID="{2EE114A7-183A-1E49-AC7E-12901E34D2A8}" presName="childText" presStyleLbl="revTx" presStyleIdx="2" presStyleCnt="3" custLinFactNeighborY="-26336">
        <dgm:presLayoutVars>
          <dgm:bulletEnabled val="1"/>
        </dgm:presLayoutVars>
      </dgm:prSet>
      <dgm:spPr/>
    </dgm:pt>
  </dgm:ptLst>
  <dgm:cxnLst>
    <dgm:cxn modelId="{71F1352D-89B9-9340-A655-61FD7320EF10}" type="presOf" srcId="{BF3BD990-6AAA-3543-B7C2-66E7C7F01CD0}" destId="{9AF978EA-A669-0E46-A70F-261E1E01C6FC}" srcOrd="0" destOrd="0" presId="urn:microsoft.com/office/officeart/2005/8/layout/vList2"/>
    <dgm:cxn modelId="{FAB0DD35-31B6-CD44-B3A4-27AA08B55763}" srcId="{2EE114A7-183A-1E49-AC7E-12901E34D2A8}" destId="{55720409-0500-6C4C-85E2-2F5322B1D43B}" srcOrd="0" destOrd="0" parTransId="{5AD3D859-B4FE-BA40-B0C8-2B3B4D011882}" sibTransId="{46C62945-D8EB-6A4F-9E28-975096F8F15D}"/>
    <dgm:cxn modelId="{AB5EC64B-3679-D042-BBBA-7810FCAE28DB}" type="presOf" srcId="{9AE57FB5-E5E3-DE4C-B5D4-E6EC97D4FDB3}" destId="{06302C92-DE14-4B4D-8271-6E106F0B6CC5}" srcOrd="0" destOrd="0" presId="urn:microsoft.com/office/officeart/2005/8/layout/vList2"/>
    <dgm:cxn modelId="{1F9AF54E-265A-2546-934A-70C5413FD3FD}" srcId="{5B2E766E-5D86-F74F-97B5-53754889F875}" destId="{2EE114A7-183A-1E49-AC7E-12901E34D2A8}" srcOrd="2" destOrd="0" parTransId="{9580B6D5-961F-7348-95D7-C009AE250575}" sibTransId="{142DFEA4-45DC-F74D-AC24-09B53EC7DA4D}"/>
    <dgm:cxn modelId="{5095544F-6DA3-A242-942A-DC24C1F4A080}" type="presOf" srcId="{40C0930B-8C52-1546-BFCB-AC2277D716EE}" destId="{467B2B03-D97B-044D-B24E-5BE0F2DB9815}" srcOrd="0" destOrd="0" presId="urn:microsoft.com/office/officeart/2005/8/layout/vList2"/>
    <dgm:cxn modelId="{492BF95A-2D07-7343-84A2-C46960B6D0B6}" srcId="{40C0930B-8C52-1546-BFCB-AC2277D716EE}" destId="{BF3BD990-6AAA-3543-B7C2-66E7C7F01CD0}" srcOrd="0" destOrd="0" parTransId="{681138BE-802C-6C4D-98DB-820D1E8373B7}" sibTransId="{0B83A3BF-4698-804A-A180-ABBE687E9420}"/>
    <dgm:cxn modelId="{81B6C464-688F-F547-829B-4E30C4A53086}" srcId="{9AE57FB5-E5E3-DE4C-B5D4-E6EC97D4FDB3}" destId="{52C53BB4-E078-114E-B6C7-4C7A11B2C497}" srcOrd="0" destOrd="0" parTransId="{8B1B7B12-095F-EE42-823A-F0E59E293E31}" sibTransId="{FAF0BF52-ECCF-7444-8BFD-9600AFB0507C}"/>
    <dgm:cxn modelId="{C5E92465-2742-5146-84CB-0E30952BADE2}" type="presOf" srcId="{5B2E766E-5D86-F74F-97B5-53754889F875}" destId="{939923B1-03B4-D24E-8A4A-DA9F98237DEB}" srcOrd="0" destOrd="0" presId="urn:microsoft.com/office/officeart/2005/8/layout/vList2"/>
    <dgm:cxn modelId="{E1056A74-E7B1-B54B-A980-F1CA140DD901}" type="presOf" srcId="{52C53BB4-E078-114E-B6C7-4C7A11B2C497}" destId="{6291105D-2BEE-8F45-8001-03E27D5D71D5}" srcOrd="0" destOrd="0" presId="urn:microsoft.com/office/officeart/2005/8/layout/vList2"/>
    <dgm:cxn modelId="{2D098CA1-67C1-5D48-936A-D804A1D9E7D1}" type="presOf" srcId="{55720409-0500-6C4C-85E2-2F5322B1D43B}" destId="{3D09B410-D256-FF41-BF37-FC1ED0C38012}" srcOrd="0" destOrd="0" presId="urn:microsoft.com/office/officeart/2005/8/layout/vList2"/>
    <dgm:cxn modelId="{DFF8E1E3-4165-3241-8C50-A42C3B892E63}" srcId="{5B2E766E-5D86-F74F-97B5-53754889F875}" destId="{40C0930B-8C52-1546-BFCB-AC2277D716EE}" srcOrd="0" destOrd="0" parTransId="{3ACDE99A-C3FA-1540-83F2-1D247D2F9125}" sibTransId="{9BFF1736-1CE8-5343-8C2D-E8C1DA34C5C6}"/>
    <dgm:cxn modelId="{7CE0E5F9-EDD0-E945-89E9-DC3B6D740EB4}" srcId="{5B2E766E-5D86-F74F-97B5-53754889F875}" destId="{9AE57FB5-E5E3-DE4C-B5D4-E6EC97D4FDB3}" srcOrd="1" destOrd="0" parTransId="{DC5CD1B9-A544-3E4E-8FA1-8C40A29EFB71}" sibTransId="{6CA701E8-E109-EC4D-970C-EB3705572903}"/>
    <dgm:cxn modelId="{23B8FBFB-4357-1E4A-8FB7-1ECC3B1F26C9}" type="presOf" srcId="{2EE114A7-183A-1E49-AC7E-12901E34D2A8}" destId="{BF31BFAC-97C2-4F45-91F4-E01027140592}" srcOrd="0" destOrd="0" presId="urn:microsoft.com/office/officeart/2005/8/layout/vList2"/>
    <dgm:cxn modelId="{C865B6AF-4695-D74C-BB22-CCC631985C8C}" type="presParOf" srcId="{939923B1-03B4-D24E-8A4A-DA9F98237DEB}" destId="{467B2B03-D97B-044D-B24E-5BE0F2DB9815}" srcOrd="0" destOrd="0" presId="urn:microsoft.com/office/officeart/2005/8/layout/vList2"/>
    <dgm:cxn modelId="{F8628C24-48F5-6149-9219-3C1F36F6B74E}" type="presParOf" srcId="{939923B1-03B4-D24E-8A4A-DA9F98237DEB}" destId="{9AF978EA-A669-0E46-A70F-261E1E01C6FC}" srcOrd="1" destOrd="0" presId="urn:microsoft.com/office/officeart/2005/8/layout/vList2"/>
    <dgm:cxn modelId="{92851BE3-3D14-FB4A-A63E-12802AADBC06}" type="presParOf" srcId="{939923B1-03B4-D24E-8A4A-DA9F98237DEB}" destId="{06302C92-DE14-4B4D-8271-6E106F0B6CC5}" srcOrd="2" destOrd="0" presId="urn:microsoft.com/office/officeart/2005/8/layout/vList2"/>
    <dgm:cxn modelId="{CE9BBB47-97ED-B94D-93E7-276E86C6F540}" type="presParOf" srcId="{939923B1-03B4-D24E-8A4A-DA9F98237DEB}" destId="{6291105D-2BEE-8F45-8001-03E27D5D71D5}" srcOrd="3" destOrd="0" presId="urn:microsoft.com/office/officeart/2005/8/layout/vList2"/>
    <dgm:cxn modelId="{56FFBD15-93C2-B24A-AF51-F092D8904F61}" type="presParOf" srcId="{939923B1-03B4-D24E-8A4A-DA9F98237DEB}" destId="{BF31BFAC-97C2-4F45-91F4-E01027140592}" srcOrd="4" destOrd="0" presId="urn:microsoft.com/office/officeart/2005/8/layout/vList2"/>
    <dgm:cxn modelId="{4FB64F87-9B5C-1F40-884D-E37CDB71B963}" type="presParOf" srcId="{939923B1-03B4-D24E-8A4A-DA9F98237DEB}" destId="{3D09B410-D256-FF41-BF37-FC1ED0C3801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574F79-8D09-2745-98C2-C0057FB0AE80}" type="doc">
      <dgm:prSet loTypeId="urn:microsoft.com/office/officeart/2005/8/layout/StepDown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20A0DB8-B922-A042-BA28-D6267A42B6CA}">
      <dgm:prSet phldrT="[Texto]"/>
      <dgm:spPr>
        <a:solidFill>
          <a:srgbClr val="5E83E8"/>
        </a:solidFill>
      </dgm:spPr>
      <dgm:t>
        <a:bodyPr/>
        <a:lstStyle/>
        <a:p>
          <a:r>
            <a:rPr lang="es-ES" b="1" dirty="0"/>
            <a:t>Un mundo VUCA</a:t>
          </a:r>
        </a:p>
      </dgm:t>
    </dgm:pt>
    <dgm:pt modelId="{6347346E-54E4-2841-B322-C6DB429E321F}" type="parTrans" cxnId="{E20DD4F4-765B-BB42-B95C-62243188ED30}">
      <dgm:prSet/>
      <dgm:spPr/>
      <dgm:t>
        <a:bodyPr/>
        <a:lstStyle/>
        <a:p>
          <a:endParaRPr lang="es-ES" b="1"/>
        </a:p>
      </dgm:t>
    </dgm:pt>
    <dgm:pt modelId="{23D37A17-969A-4D4F-AD24-0B662942F53D}" type="sibTrans" cxnId="{E20DD4F4-765B-BB42-B95C-62243188ED30}">
      <dgm:prSet/>
      <dgm:spPr/>
      <dgm:t>
        <a:bodyPr/>
        <a:lstStyle/>
        <a:p>
          <a:endParaRPr lang="es-ES" b="1"/>
        </a:p>
      </dgm:t>
    </dgm:pt>
    <dgm:pt modelId="{3AD2385D-7916-484D-AF3E-EF866E6F9F64}">
      <dgm:prSet phldrT="[Texto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s-PA" sz="1400" b="1" dirty="0">
              <a:solidFill>
                <a:schemeClr val="tx1"/>
              </a:solidFill>
              <a:latin typeface="+mn-lt"/>
            </a:rPr>
            <a:t>Con alta complejidad, reclama respuestas y soluciones a la altura de las circunstancias.</a:t>
          </a:r>
          <a:endParaRPr lang="es-ES" sz="1400" b="1" dirty="0">
            <a:solidFill>
              <a:schemeClr val="tx1"/>
            </a:solidFill>
            <a:latin typeface="+mn-lt"/>
          </a:endParaRPr>
        </a:p>
      </dgm:t>
    </dgm:pt>
    <dgm:pt modelId="{7C3C6B9F-B6DB-4C4E-89EF-C18F4ACFD1C1}" type="parTrans" cxnId="{5906CD9E-0746-2C40-9B9A-E1D15B7B450A}">
      <dgm:prSet/>
      <dgm:spPr/>
      <dgm:t>
        <a:bodyPr/>
        <a:lstStyle/>
        <a:p>
          <a:endParaRPr lang="es-ES" b="1"/>
        </a:p>
      </dgm:t>
    </dgm:pt>
    <dgm:pt modelId="{C9A05D22-D485-B841-A129-299B3C0BA4A7}" type="sibTrans" cxnId="{5906CD9E-0746-2C40-9B9A-E1D15B7B450A}">
      <dgm:prSet/>
      <dgm:spPr/>
      <dgm:t>
        <a:bodyPr/>
        <a:lstStyle/>
        <a:p>
          <a:endParaRPr lang="es-ES" b="1"/>
        </a:p>
      </dgm:t>
    </dgm:pt>
    <dgm:pt modelId="{ACADCDFE-3F30-5043-B2B5-F701D08B2C3C}">
      <dgm:prSet phldrT="[Texto]"/>
      <dgm:spPr>
        <a:solidFill>
          <a:srgbClr val="5E83E8"/>
        </a:solidFill>
      </dgm:spPr>
      <dgm:t>
        <a:bodyPr/>
        <a:lstStyle/>
        <a:p>
          <a:r>
            <a:rPr lang="es-ES" b="1" dirty="0"/>
            <a:t>Necesita EMPRESAS</a:t>
          </a:r>
        </a:p>
      </dgm:t>
    </dgm:pt>
    <dgm:pt modelId="{0207C88D-681C-CF4E-950B-B367BC142286}" type="parTrans" cxnId="{78E5C369-26B0-2348-B093-360D84EA50AA}">
      <dgm:prSet/>
      <dgm:spPr/>
      <dgm:t>
        <a:bodyPr/>
        <a:lstStyle/>
        <a:p>
          <a:endParaRPr lang="es-ES" b="1"/>
        </a:p>
      </dgm:t>
    </dgm:pt>
    <dgm:pt modelId="{8AA38484-0AEB-234B-B350-400DC5676057}" type="sibTrans" cxnId="{78E5C369-26B0-2348-B093-360D84EA50AA}">
      <dgm:prSet/>
      <dgm:spPr/>
      <dgm:t>
        <a:bodyPr/>
        <a:lstStyle/>
        <a:p>
          <a:endParaRPr lang="es-ES" b="1"/>
        </a:p>
      </dgm:t>
    </dgm:pt>
    <dgm:pt modelId="{850AFF87-5FA9-6143-909C-44D5CEA1BFEF}">
      <dgm:prSet phldrT="[Texto]"/>
      <dgm:spPr>
        <a:solidFill>
          <a:srgbClr val="5E83E8"/>
        </a:solidFill>
      </dgm:spPr>
      <dgm:t>
        <a:bodyPr/>
        <a:lstStyle/>
        <a:p>
          <a:r>
            <a:rPr lang="es-ES" b="1" dirty="0"/>
            <a:t>Que necesitan PERSONAS</a:t>
          </a:r>
        </a:p>
      </dgm:t>
    </dgm:pt>
    <dgm:pt modelId="{2EDA8A54-FF1A-3344-A867-B51ABCF7E7C9}" type="parTrans" cxnId="{EEA430E4-D178-6745-B0C9-6875CA2F92FE}">
      <dgm:prSet/>
      <dgm:spPr/>
      <dgm:t>
        <a:bodyPr/>
        <a:lstStyle/>
        <a:p>
          <a:endParaRPr lang="es-ES" b="1"/>
        </a:p>
      </dgm:t>
    </dgm:pt>
    <dgm:pt modelId="{3F521495-1465-394E-800C-6F2733D78C74}" type="sibTrans" cxnId="{EEA430E4-D178-6745-B0C9-6875CA2F92FE}">
      <dgm:prSet/>
      <dgm:spPr/>
      <dgm:t>
        <a:bodyPr/>
        <a:lstStyle/>
        <a:p>
          <a:endParaRPr lang="es-ES" b="1"/>
        </a:p>
      </dgm:t>
    </dgm:pt>
    <dgm:pt modelId="{4FFFE727-1C1F-4E46-AA58-2E9004809718}">
      <dgm:prSet phldrT="[Texto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s-PA" sz="1400" b="1" i="0" dirty="0">
              <a:solidFill>
                <a:schemeClr val="tx1"/>
              </a:solidFill>
              <a:latin typeface="+mn-lt"/>
            </a:rPr>
            <a:t>Empoderadas y responsables a fin de lograr…</a:t>
          </a:r>
          <a:r>
            <a:rPr lang="es-PA" sz="1400" b="1" i="1" dirty="0">
              <a:solidFill>
                <a:schemeClr val="tx1"/>
              </a:solidFill>
              <a:latin typeface="+mn-lt"/>
            </a:rPr>
            <a:t>.</a:t>
          </a:r>
          <a:endParaRPr lang="es-ES" sz="1400" b="1" dirty="0">
            <a:solidFill>
              <a:schemeClr val="tx1"/>
            </a:solidFill>
            <a:latin typeface="+mn-lt"/>
          </a:endParaRPr>
        </a:p>
      </dgm:t>
    </dgm:pt>
    <dgm:pt modelId="{0D5684C5-E5C6-D646-BA27-442C439018CD}" type="parTrans" cxnId="{A22282F0-77FF-5B46-BC60-7D6394DF39B6}">
      <dgm:prSet/>
      <dgm:spPr/>
      <dgm:t>
        <a:bodyPr/>
        <a:lstStyle/>
        <a:p>
          <a:endParaRPr lang="es-ES" b="1"/>
        </a:p>
      </dgm:t>
    </dgm:pt>
    <dgm:pt modelId="{B44CC095-F902-2B41-B230-85F8FA50CE0F}" type="sibTrans" cxnId="{A22282F0-77FF-5B46-BC60-7D6394DF39B6}">
      <dgm:prSet/>
      <dgm:spPr/>
      <dgm:t>
        <a:bodyPr/>
        <a:lstStyle/>
        <a:p>
          <a:endParaRPr lang="es-ES" b="1"/>
        </a:p>
      </dgm:t>
    </dgm:pt>
    <dgm:pt modelId="{8EC14E55-CEA0-AC42-BFDA-5F670FA323D4}">
      <dgm:prSet phldrT="[Texto]" custT="1"/>
      <dgm:spPr>
        <a:solidFill>
          <a:srgbClr val="5E83E8"/>
        </a:solidFill>
      </dgm:spPr>
      <dgm:t>
        <a:bodyPr/>
        <a:lstStyle/>
        <a:p>
          <a:r>
            <a:rPr lang="es-ES" sz="1400" b="1" dirty="0"/>
            <a:t>RESULTADOS</a:t>
          </a:r>
        </a:p>
      </dgm:t>
    </dgm:pt>
    <dgm:pt modelId="{06167E97-2DBC-FA4C-8213-F35EA8BD6F3A}" type="parTrans" cxnId="{4C629EAE-1905-1843-804B-E4C1126090C1}">
      <dgm:prSet/>
      <dgm:spPr/>
      <dgm:t>
        <a:bodyPr/>
        <a:lstStyle/>
        <a:p>
          <a:endParaRPr lang="es-ES" b="1"/>
        </a:p>
      </dgm:t>
    </dgm:pt>
    <dgm:pt modelId="{65A03332-9149-824D-B8DA-FC745E442C32}" type="sibTrans" cxnId="{4C629EAE-1905-1843-804B-E4C1126090C1}">
      <dgm:prSet/>
      <dgm:spPr/>
      <dgm:t>
        <a:bodyPr/>
        <a:lstStyle/>
        <a:p>
          <a:endParaRPr lang="es-ES" b="1"/>
        </a:p>
      </dgm:t>
    </dgm:pt>
    <dgm:pt modelId="{B169223B-C70E-4A47-AF13-046038B260B6}">
      <dgm:prSet phldrT="[Texto]" custT="1"/>
      <dgm:spPr/>
      <dgm:t>
        <a:bodyPr/>
        <a:lstStyle/>
        <a:p>
          <a:pPr marL="0" indent="0" algn="ctr">
            <a:lnSpc>
              <a:spcPct val="100000"/>
            </a:lnSpc>
            <a:spcAft>
              <a:spcPts val="0"/>
            </a:spcAft>
            <a:buNone/>
          </a:pPr>
          <a:r>
            <a:rPr lang="es-ES" sz="1200" b="1" dirty="0">
              <a:solidFill>
                <a:schemeClr val="tx1"/>
              </a:solidFill>
            </a:rPr>
            <a:t>COMO MEDIO PARA GENERAR IMPACTOS POSITIVOS.</a:t>
          </a:r>
        </a:p>
      </dgm:t>
    </dgm:pt>
    <dgm:pt modelId="{AE42E540-34B3-9948-8AA0-CF9B36BB566F}" type="parTrans" cxnId="{3424B1B3-C36F-9D40-A093-D11E85DDC907}">
      <dgm:prSet/>
      <dgm:spPr/>
      <dgm:t>
        <a:bodyPr/>
        <a:lstStyle/>
        <a:p>
          <a:endParaRPr lang="es-ES" b="1"/>
        </a:p>
      </dgm:t>
    </dgm:pt>
    <dgm:pt modelId="{98A5E7BB-0A5D-BF4E-94B1-05FE206B4510}" type="sibTrans" cxnId="{3424B1B3-C36F-9D40-A093-D11E85DDC907}">
      <dgm:prSet/>
      <dgm:spPr/>
      <dgm:t>
        <a:bodyPr/>
        <a:lstStyle/>
        <a:p>
          <a:endParaRPr lang="es-ES" b="1"/>
        </a:p>
      </dgm:t>
    </dgm:pt>
    <dgm:pt modelId="{A334ACEC-F5E0-5D4F-A080-D9D36E862838}">
      <dgm:prSet phldrT="[Texto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s-PA" sz="1400" b="1" dirty="0">
              <a:solidFill>
                <a:schemeClr val="tx1"/>
              </a:solidFill>
              <a:latin typeface="+mn-lt"/>
            </a:rPr>
            <a:t>Que aporten valor y entreguen alta calidad de servicios.</a:t>
          </a:r>
          <a:r>
            <a:rPr lang="es-PA" sz="1400" b="1" i="1" dirty="0">
              <a:solidFill>
                <a:schemeClr val="tx1"/>
              </a:solidFill>
              <a:latin typeface="+mn-lt"/>
            </a:rPr>
            <a:t> </a:t>
          </a:r>
          <a:endParaRPr lang="es-ES" sz="1400" b="1" dirty="0">
            <a:solidFill>
              <a:schemeClr val="tx1"/>
            </a:solidFill>
            <a:latin typeface="+mn-lt"/>
          </a:endParaRPr>
        </a:p>
      </dgm:t>
    </dgm:pt>
    <dgm:pt modelId="{C5542B48-5C0B-B345-95AF-AF6990756478}" type="sibTrans" cxnId="{E502DD5D-EC3F-3348-AEE6-62AAB7953BF6}">
      <dgm:prSet/>
      <dgm:spPr/>
      <dgm:t>
        <a:bodyPr/>
        <a:lstStyle/>
        <a:p>
          <a:endParaRPr lang="es-ES" b="1"/>
        </a:p>
      </dgm:t>
    </dgm:pt>
    <dgm:pt modelId="{F47AD86C-4DF5-CC45-B883-776AAC639F8E}" type="parTrans" cxnId="{E502DD5D-EC3F-3348-AEE6-62AAB7953BF6}">
      <dgm:prSet/>
      <dgm:spPr/>
      <dgm:t>
        <a:bodyPr/>
        <a:lstStyle/>
        <a:p>
          <a:endParaRPr lang="es-ES" b="1"/>
        </a:p>
      </dgm:t>
    </dgm:pt>
    <dgm:pt modelId="{13087B71-760E-FF4B-B7C9-D94862038DB2}" type="pres">
      <dgm:prSet presAssocID="{D1574F79-8D09-2745-98C2-C0057FB0AE80}" presName="rootnode" presStyleCnt="0">
        <dgm:presLayoutVars>
          <dgm:chMax/>
          <dgm:chPref/>
          <dgm:dir/>
          <dgm:animLvl val="lvl"/>
        </dgm:presLayoutVars>
      </dgm:prSet>
      <dgm:spPr/>
    </dgm:pt>
    <dgm:pt modelId="{5A22272A-221B-CF43-A649-7446D052C446}" type="pres">
      <dgm:prSet presAssocID="{620A0DB8-B922-A042-BA28-D6267A42B6CA}" presName="composite" presStyleCnt="0"/>
      <dgm:spPr/>
    </dgm:pt>
    <dgm:pt modelId="{684BB91A-2E54-DB4F-8B99-7790A7489E9D}" type="pres">
      <dgm:prSet presAssocID="{620A0DB8-B922-A042-BA28-D6267A42B6CA}" presName="bentUpArrow1" presStyleLbl="alignImgPlace1" presStyleIdx="0" presStyleCnt="3"/>
      <dgm:spPr>
        <a:solidFill>
          <a:srgbClr val="1E8C65"/>
        </a:solidFill>
      </dgm:spPr>
    </dgm:pt>
    <dgm:pt modelId="{5AEC20C9-43ED-4740-988D-4B2A75DBD645}" type="pres">
      <dgm:prSet presAssocID="{620A0DB8-B922-A042-BA28-D6267A42B6CA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43BE5D8E-284F-2B4A-8140-9C72C8C5D84D}" type="pres">
      <dgm:prSet presAssocID="{620A0DB8-B922-A042-BA28-D6267A42B6CA}" presName="ChildText" presStyleLbl="revTx" presStyleIdx="0" presStyleCnt="4" custScaleX="436398" custLinFactX="74565" custLinFactNeighborX="100000" custLinFactNeighborY="-1439">
        <dgm:presLayoutVars>
          <dgm:chMax val="0"/>
          <dgm:chPref val="0"/>
          <dgm:bulletEnabled val="1"/>
        </dgm:presLayoutVars>
      </dgm:prSet>
      <dgm:spPr/>
    </dgm:pt>
    <dgm:pt modelId="{6B8F99AA-E4F6-BB47-85EB-C6C245AFA1AD}" type="pres">
      <dgm:prSet presAssocID="{23D37A17-969A-4D4F-AD24-0B662942F53D}" presName="sibTrans" presStyleCnt="0"/>
      <dgm:spPr/>
    </dgm:pt>
    <dgm:pt modelId="{A71F84FC-3D38-1E4B-8D58-1C7B4DA74E5A}" type="pres">
      <dgm:prSet presAssocID="{ACADCDFE-3F30-5043-B2B5-F701D08B2C3C}" presName="composite" presStyleCnt="0"/>
      <dgm:spPr/>
    </dgm:pt>
    <dgm:pt modelId="{C3A76D59-73EC-B54C-BE04-4BE0C6BE2A5A}" type="pres">
      <dgm:prSet presAssocID="{ACADCDFE-3F30-5043-B2B5-F701D08B2C3C}" presName="bentUpArrow1" presStyleLbl="alignImgPlace1" presStyleIdx="1" presStyleCnt="3"/>
      <dgm:spPr>
        <a:solidFill>
          <a:srgbClr val="1E8C65"/>
        </a:solidFill>
      </dgm:spPr>
    </dgm:pt>
    <dgm:pt modelId="{2D95625E-807B-3847-904B-DFB2692BA034}" type="pres">
      <dgm:prSet presAssocID="{ACADCDFE-3F30-5043-B2B5-F701D08B2C3C}" presName="ParentText" presStyleLbl="node1" presStyleIdx="1" presStyleCnt="4" custLinFactNeighborX="-24467" custLinFactNeighborY="-945">
        <dgm:presLayoutVars>
          <dgm:chMax val="1"/>
          <dgm:chPref val="1"/>
          <dgm:bulletEnabled val="1"/>
        </dgm:presLayoutVars>
      </dgm:prSet>
      <dgm:spPr/>
    </dgm:pt>
    <dgm:pt modelId="{191D97B4-FD16-0940-B0E1-017A758E9BB9}" type="pres">
      <dgm:prSet presAssocID="{ACADCDFE-3F30-5043-B2B5-F701D08B2C3C}" presName="ChildText" presStyleLbl="revTx" presStyleIdx="1" presStyleCnt="4" custScaleX="312347" custLinFactNeighborX="88103" custLinFactNeighborY="-2494">
        <dgm:presLayoutVars>
          <dgm:chMax val="0"/>
          <dgm:chPref val="0"/>
          <dgm:bulletEnabled val="1"/>
        </dgm:presLayoutVars>
      </dgm:prSet>
      <dgm:spPr/>
    </dgm:pt>
    <dgm:pt modelId="{3CF6B4C9-66CB-5F46-B482-7D9254914651}" type="pres">
      <dgm:prSet presAssocID="{8AA38484-0AEB-234B-B350-400DC5676057}" presName="sibTrans" presStyleCnt="0"/>
      <dgm:spPr/>
    </dgm:pt>
    <dgm:pt modelId="{19A3B797-A805-7A43-A590-5E246581780C}" type="pres">
      <dgm:prSet presAssocID="{850AFF87-5FA9-6143-909C-44D5CEA1BFEF}" presName="composite" presStyleCnt="0"/>
      <dgm:spPr/>
    </dgm:pt>
    <dgm:pt modelId="{B5C1FEFD-C5FE-BD49-ADE9-AA21792A0D79}" type="pres">
      <dgm:prSet presAssocID="{850AFF87-5FA9-6143-909C-44D5CEA1BFEF}" presName="bentUpArrow1" presStyleLbl="alignImgPlace1" presStyleIdx="2" presStyleCnt="3"/>
      <dgm:spPr>
        <a:solidFill>
          <a:srgbClr val="1E8C65"/>
        </a:solidFill>
      </dgm:spPr>
    </dgm:pt>
    <dgm:pt modelId="{9D290EC3-A94A-7E4E-9A70-234A2E845A05}" type="pres">
      <dgm:prSet presAssocID="{850AFF87-5FA9-6143-909C-44D5CEA1BFEF}" presName="ParentText" presStyleLbl="node1" presStyleIdx="2" presStyleCnt="4" custScaleX="111871" custLinFactNeighborX="-56860" custLinFactNeighborY="10394">
        <dgm:presLayoutVars>
          <dgm:chMax val="1"/>
          <dgm:chPref val="1"/>
          <dgm:bulletEnabled val="1"/>
        </dgm:presLayoutVars>
      </dgm:prSet>
      <dgm:spPr/>
    </dgm:pt>
    <dgm:pt modelId="{D47F9CB7-9B25-9749-8575-EAD76EC881A5}" type="pres">
      <dgm:prSet presAssocID="{850AFF87-5FA9-6143-909C-44D5CEA1BFEF}" presName="ChildText" presStyleLbl="revTx" presStyleIdx="2" presStyleCnt="4" custScaleX="350911" custLinFactNeighborX="70888" custLinFactNeighborY="11448">
        <dgm:presLayoutVars>
          <dgm:chMax val="0"/>
          <dgm:chPref val="0"/>
          <dgm:bulletEnabled val="1"/>
        </dgm:presLayoutVars>
      </dgm:prSet>
      <dgm:spPr/>
    </dgm:pt>
    <dgm:pt modelId="{FD5906A5-52C0-5D45-9FB9-C79042F6DA48}" type="pres">
      <dgm:prSet presAssocID="{3F521495-1465-394E-800C-6F2733D78C74}" presName="sibTrans" presStyleCnt="0"/>
      <dgm:spPr/>
    </dgm:pt>
    <dgm:pt modelId="{32A4D3E7-4FED-1046-9D06-559920DFBF39}" type="pres">
      <dgm:prSet presAssocID="{8EC14E55-CEA0-AC42-BFDA-5F670FA323D4}" presName="composite" presStyleCnt="0"/>
      <dgm:spPr/>
    </dgm:pt>
    <dgm:pt modelId="{26462E40-CE7A-8743-BD9D-3112D3C79AA4}" type="pres">
      <dgm:prSet presAssocID="{8EC14E55-CEA0-AC42-BFDA-5F670FA323D4}" presName="ParentText" presStyleLbl="node1" presStyleIdx="3" presStyleCnt="4" custScaleX="110503" custLinFactNeighborX="-64883" custLinFactNeighborY="55150">
        <dgm:presLayoutVars>
          <dgm:chMax val="1"/>
          <dgm:chPref val="1"/>
          <dgm:bulletEnabled val="1"/>
        </dgm:presLayoutVars>
      </dgm:prSet>
      <dgm:spPr/>
    </dgm:pt>
    <dgm:pt modelId="{07DCD5E8-41F6-5446-B21E-9DD3FE50D423}" type="pres">
      <dgm:prSet presAssocID="{8EC14E55-CEA0-AC42-BFDA-5F670FA323D4}" presName="FinalChildText" presStyleLbl="revTx" presStyleIdx="3" presStyleCnt="4" custScaleX="290503" custLinFactNeighborX="1141" custLinFactNeighborY="64217">
        <dgm:presLayoutVars>
          <dgm:chMax val="0"/>
          <dgm:chPref val="0"/>
          <dgm:bulletEnabled val="1"/>
        </dgm:presLayoutVars>
      </dgm:prSet>
      <dgm:spPr/>
    </dgm:pt>
  </dgm:ptLst>
  <dgm:cxnLst>
    <dgm:cxn modelId="{5B646400-3D3C-4B46-BAD2-2EC61C72B943}" type="presOf" srcId="{ACADCDFE-3F30-5043-B2B5-F701D08B2C3C}" destId="{2D95625E-807B-3847-904B-DFB2692BA034}" srcOrd="0" destOrd="0" presId="urn:microsoft.com/office/officeart/2005/8/layout/StepDownProcess"/>
    <dgm:cxn modelId="{6105D534-D9C9-FB41-8EBB-BA332E7E860F}" type="presOf" srcId="{A334ACEC-F5E0-5D4F-A080-D9D36E862838}" destId="{191D97B4-FD16-0940-B0E1-017A758E9BB9}" srcOrd="0" destOrd="0" presId="urn:microsoft.com/office/officeart/2005/8/layout/StepDownProcess"/>
    <dgm:cxn modelId="{2D53A746-89D1-3E48-980D-24384B0C0563}" type="presOf" srcId="{3AD2385D-7916-484D-AF3E-EF866E6F9F64}" destId="{43BE5D8E-284F-2B4A-8140-9C72C8C5D84D}" srcOrd="0" destOrd="0" presId="urn:microsoft.com/office/officeart/2005/8/layout/StepDownProcess"/>
    <dgm:cxn modelId="{E502DD5D-EC3F-3348-AEE6-62AAB7953BF6}" srcId="{ACADCDFE-3F30-5043-B2B5-F701D08B2C3C}" destId="{A334ACEC-F5E0-5D4F-A080-D9D36E862838}" srcOrd="0" destOrd="0" parTransId="{F47AD86C-4DF5-CC45-B883-776AAC639F8E}" sibTransId="{C5542B48-5C0B-B345-95AF-AF6990756478}"/>
    <dgm:cxn modelId="{78E5C369-26B0-2348-B093-360D84EA50AA}" srcId="{D1574F79-8D09-2745-98C2-C0057FB0AE80}" destId="{ACADCDFE-3F30-5043-B2B5-F701D08B2C3C}" srcOrd="1" destOrd="0" parTransId="{0207C88D-681C-CF4E-950B-B367BC142286}" sibTransId="{8AA38484-0AEB-234B-B350-400DC5676057}"/>
    <dgm:cxn modelId="{6E67667B-8AAF-154F-8DB2-CB6F164EBFF6}" type="presOf" srcId="{8EC14E55-CEA0-AC42-BFDA-5F670FA323D4}" destId="{26462E40-CE7A-8743-BD9D-3112D3C79AA4}" srcOrd="0" destOrd="0" presId="urn:microsoft.com/office/officeart/2005/8/layout/StepDownProcess"/>
    <dgm:cxn modelId="{5F5E3A82-2D19-834C-A9B9-64830620485E}" type="presOf" srcId="{620A0DB8-B922-A042-BA28-D6267A42B6CA}" destId="{5AEC20C9-43ED-4740-988D-4B2A75DBD645}" srcOrd="0" destOrd="0" presId="urn:microsoft.com/office/officeart/2005/8/layout/StepDownProcess"/>
    <dgm:cxn modelId="{7D744296-2F7C-504C-872B-CB1DE3EE6010}" type="presOf" srcId="{D1574F79-8D09-2745-98C2-C0057FB0AE80}" destId="{13087B71-760E-FF4B-B7C9-D94862038DB2}" srcOrd="0" destOrd="0" presId="urn:microsoft.com/office/officeart/2005/8/layout/StepDownProcess"/>
    <dgm:cxn modelId="{5906CD9E-0746-2C40-9B9A-E1D15B7B450A}" srcId="{620A0DB8-B922-A042-BA28-D6267A42B6CA}" destId="{3AD2385D-7916-484D-AF3E-EF866E6F9F64}" srcOrd="0" destOrd="0" parTransId="{7C3C6B9F-B6DB-4C4E-89EF-C18F4ACFD1C1}" sibTransId="{C9A05D22-D485-B841-A129-299B3C0BA4A7}"/>
    <dgm:cxn modelId="{200696A9-155B-6840-935B-DD65C5F703EA}" type="presOf" srcId="{4FFFE727-1C1F-4E46-AA58-2E9004809718}" destId="{D47F9CB7-9B25-9749-8575-EAD76EC881A5}" srcOrd="0" destOrd="0" presId="urn:microsoft.com/office/officeart/2005/8/layout/StepDownProcess"/>
    <dgm:cxn modelId="{4C629EAE-1905-1843-804B-E4C1126090C1}" srcId="{D1574F79-8D09-2745-98C2-C0057FB0AE80}" destId="{8EC14E55-CEA0-AC42-BFDA-5F670FA323D4}" srcOrd="3" destOrd="0" parTransId="{06167E97-2DBC-FA4C-8213-F35EA8BD6F3A}" sibTransId="{65A03332-9149-824D-B8DA-FC745E442C32}"/>
    <dgm:cxn modelId="{49B41DB0-58A4-6A49-B210-00DC97601C29}" type="presOf" srcId="{850AFF87-5FA9-6143-909C-44D5CEA1BFEF}" destId="{9D290EC3-A94A-7E4E-9A70-234A2E845A05}" srcOrd="0" destOrd="0" presId="urn:microsoft.com/office/officeart/2005/8/layout/StepDownProcess"/>
    <dgm:cxn modelId="{3424B1B3-C36F-9D40-A093-D11E85DDC907}" srcId="{8EC14E55-CEA0-AC42-BFDA-5F670FA323D4}" destId="{B169223B-C70E-4A47-AF13-046038B260B6}" srcOrd="0" destOrd="0" parTransId="{AE42E540-34B3-9948-8AA0-CF9B36BB566F}" sibTransId="{98A5E7BB-0A5D-BF4E-94B1-05FE206B4510}"/>
    <dgm:cxn modelId="{E8FCB0DB-81AC-3B43-864A-630061E890D5}" type="presOf" srcId="{B169223B-C70E-4A47-AF13-046038B260B6}" destId="{07DCD5E8-41F6-5446-B21E-9DD3FE50D423}" srcOrd="0" destOrd="0" presId="urn:microsoft.com/office/officeart/2005/8/layout/StepDownProcess"/>
    <dgm:cxn modelId="{EEA430E4-D178-6745-B0C9-6875CA2F92FE}" srcId="{D1574F79-8D09-2745-98C2-C0057FB0AE80}" destId="{850AFF87-5FA9-6143-909C-44D5CEA1BFEF}" srcOrd="2" destOrd="0" parTransId="{2EDA8A54-FF1A-3344-A867-B51ABCF7E7C9}" sibTransId="{3F521495-1465-394E-800C-6F2733D78C74}"/>
    <dgm:cxn modelId="{A22282F0-77FF-5B46-BC60-7D6394DF39B6}" srcId="{850AFF87-5FA9-6143-909C-44D5CEA1BFEF}" destId="{4FFFE727-1C1F-4E46-AA58-2E9004809718}" srcOrd="0" destOrd="0" parTransId="{0D5684C5-E5C6-D646-BA27-442C439018CD}" sibTransId="{B44CC095-F902-2B41-B230-85F8FA50CE0F}"/>
    <dgm:cxn modelId="{E20DD4F4-765B-BB42-B95C-62243188ED30}" srcId="{D1574F79-8D09-2745-98C2-C0057FB0AE80}" destId="{620A0DB8-B922-A042-BA28-D6267A42B6CA}" srcOrd="0" destOrd="0" parTransId="{6347346E-54E4-2841-B322-C6DB429E321F}" sibTransId="{23D37A17-969A-4D4F-AD24-0B662942F53D}"/>
    <dgm:cxn modelId="{84AC5B12-3DC9-204D-993D-06663E3B9045}" type="presParOf" srcId="{13087B71-760E-FF4B-B7C9-D94862038DB2}" destId="{5A22272A-221B-CF43-A649-7446D052C446}" srcOrd="0" destOrd="0" presId="urn:microsoft.com/office/officeart/2005/8/layout/StepDownProcess"/>
    <dgm:cxn modelId="{A5FA5AD8-1535-6445-84A7-87B1BC3F2DCF}" type="presParOf" srcId="{5A22272A-221B-CF43-A649-7446D052C446}" destId="{684BB91A-2E54-DB4F-8B99-7790A7489E9D}" srcOrd="0" destOrd="0" presId="urn:microsoft.com/office/officeart/2005/8/layout/StepDownProcess"/>
    <dgm:cxn modelId="{24331F1F-BE28-A34C-BFD1-C97D8AA215EB}" type="presParOf" srcId="{5A22272A-221B-CF43-A649-7446D052C446}" destId="{5AEC20C9-43ED-4740-988D-4B2A75DBD645}" srcOrd="1" destOrd="0" presId="urn:microsoft.com/office/officeart/2005/8/layout/StepDownProcess"/>
    <dgm:cxn modelId="{7DF7F64D-D3BB-594F-9CA6-8DDA0DF034BB}" type="presParOf" srcId="{5A22272A-221B-CF43-A649-7446D052C446}" destId="{43BE5D8E-284F-2B4A-8140-9C72C8C5D84D}" srcOrd="2" destOrd="0" presId="urn:microsoft.com/office/officeart/2005/8/layout/StepDownProcess"/>
    <dgm:cxn modelId="{9831544F-A3D8-E740-88A5-085E0936E5FE}" type="presParOf" srcId="{13087B71-760E-FF4B-B7C9-D94862038DB2}" destId="{6B8F99AA-E4F6-BB47-85EB-C6C245AFA1AD}" srcOrd="1" destOrd="0" presId="urn:microsoft.com/office/officeart/2005/8/layout/StepDownProcess"/>
    <dgm:cxn modelId="{FF8F2472-849C-374D-A02F-F3D3F614CAB0}" type="presParOf" srcId="{13087B71-760E-FF4B-B7C9-D94862038DB2}" destId="{A71F84FC-3D38-1E4B-8D58-1C7B4DA74E5A}" srcOrd="2" destOrd="0" presId="urn:microsoft.com/office/officeart/2005/8/layout/StepDownProcess"/>
    <dgm:cxn modelId="{3ACDEFAD-8669-4C41-9395-3667BD8105DB}" type="presParOf" srcId="{A71F84FC-3D38-1E4B-8D58-1C7B4DA74E5A}" destId="{C3A76D59-73EC-B54C-BE04-4BE0C6BE2A5A}" srcOrd="0" destOrd="0" presId="urn:microsoft.com/office/officeart/2005/8/layout/StepDownProcess"/>
    <dgm:cxn modelId="{3D517066-6CBE-DC41-BDE0-AC572EB273D1}" type="presParOf" srcId="{A71F84FC-3D38-1E4B-8D58-1C7B4DA74E5A}" destId="{2D95625E-807B-3847-904B-DFB2692BA034}" srcOrd="1" destOrd="0" presId="urn:microsoft.com/office/officeart/2005/8/layout/StepDownProcess"/>
    <dgm:cxn modelId="{ED25A25D-99E5-7349-9BC4-F3165E3C9985}" type="presParOf" srcId="{A71F84FC-3D38-1E4B-8D58-1C7B4DA74E5A}" destId="{191D97B4-FD16-0940-B0E1-017A758E9BB9}" srcOrd="2" destOrd="0" presId="urn:microsoft.com/office/officeart/2005/8/layout/StepDownProcess"/>
    <dgm:cxn modelId="{9EE1A530-7D68-E644-A193-4A1EE670EE7F}" type="presParOf" srcId="{13087B71-760E-FF4B-B7C9-D94862038DB2}" destId="{3CF6B4C9-66CB-5F46-B482-7D9254914651}" srcOrd="3" destOrd="0" presId="urn:microsoft.com/office/officeart/2005/8/layout/StepDownProcess"/>
    <dgm:cxn modelId="{6028D910-62E8-0640-B78A-6B379AD5CCCB}" type="presParOf" srcId="{13087B71-760E-FF4B-B7C9-D94862038DB2}" destId="{19A3B797-A805-7A43-A590-5E246581780C}" srcOrd="4" destOrd="0" presId="urn:microsoft.com/office/officeart/2005/8/layout/StepDownProcess"/>
    <dgm:cxn modelId="{90DA09DF-B276-9C4B-B06F-F26FE7EC5099}" type="presParOf" srcId="{19A3B797-A805-7A43-A590-5E246581780C}" destId="{B5C1FEFD-C5FE-BD49-ADE9-AA21792A0D79}" srcOrd="0" destOrd="0" presId="urn:microsoft.com/office/officeart/2005/8/layout/StepDownProcess"/>
    <dgm:cxn modelId="{FF88A5ED-FB16-354E-BE62-0D8646679217}" type="presParOf" srcId="{19A3B797-A805-7A43-A590-5E246581780C}" destId="{9D290EC3-A94A-7E4E-9A70-234A2E845A05}" srcOrd="1" destOrd="0" presId="urn:microsoft.com/office/officeart/2005/8/layout/StepDownProcess"/>
    <dgm:cxn modelId="{159A487A-70A9-2C4A-ABCC-2165223FFC85}" type="presParOf" srcId="{19A3B797-A805-7A43-A590-5E246581780C}" destId="{D47F9CB7-9B25-9749-8575-EAD76EC881A5}" srcOrd="2" destOrd="0" presId="urn:microsoft.com/office/officeart/2005/8/layout/StepDownProcess"/>
    <dgm:cxn modelId="{DF6FC62E-5912-D24F-BC92-2873E34DB725}" type="presParOf" srcId="{13087B71-760E-FF4B-B7C9-D94862038DB2}" destId="{FD5906A5-52C0-5D45-9FB9-C79042F6DA48}" srcOrd="5" destOrd="0" presId="urn:microsoft.com/office/officeart/2005/8/layout/StepDownProcess"/>
    <dgm:cxn modelId="{B9C118C7-641F-2943-986E-136A15BDDC94}" type="presParOf" srcId="{13087B71-760E-FF4B-B7C9-D94862038DB2}" destId="{32A4D3E7-4FED-1046-9D06-559920DFBF39}" srcOrd="6" destOrd="0" presId="urn:microsoft.com/office/officeart/2005/8/layout/StepDownProcess"/>
    <dgm:cxn modelId="{871C8458-758E-A247-937F-34EF17705C76}" type="presParOf" srcId="{32A4D3E7-4FED-1046-9D06-559920DFBF39}" destId="{26462E40-CE7A-8743-BD9D-3112D3C79AA4}" srcOrd="0" destOrd="0" presId="urn:microsoft.com/office/officeart/2005/8/layout/StepDownProcess"/>
    <dgm:cxn modelId="{57AB9224-7BCF-DD43-B383-22DE6005FBCE}" type="presParOf" srcId="{32A4D3E7-4FED-1046-9D06-559920DFBF39}" destId="{07DCD5E8-41F6-5446-B21E-9DD3FE50D42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BC27D3-719C-8648-97B4-3CE114CB31CA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84E5A6EC-1B61-C849-B590-E1EFA8E591E1}">
      <dgm:prSet phldrT="[Texto]"/>
      <dgm:spPr>
        <a:solidFill>
          <a:srgbClr val="CFAC43"/>
        </a:solidFill>
        <a:effectLst/>
      </dgm:spPr>
      <dgm:t>
        <a:bodyPr/>
        <a:lstStyle/>
        <a:p>
          <a:r>
            <a:rPr lang="es-ES" b="1" dirty="0">
              <a:solidFill>
                <a:schemeClr val="bg1"/>
              </a:solidFill>
            </a:rPr>
            <a:t>Elección:</a:t>
          </a:r>
        </a:p>
        <a:p>
          <a:r>
            <a:rPr lang="es-ES" b="1" dirty="0">
              <a:solidFill>
                <a:schemeClr val="bg1"/>
              </a:solidFill>
            </a:rPr>
            <a:t>“Elijo mi vida”</a:t>
          </a:r>
        </a:p>
      </dgm:t>
    </dgm:pt>
    <dgm:pt modelId="{1D748659-6636-264F-830F-9D40EBD2E8B7}" type="parTrans" cxnId="{9ED83234-89BD-B44F-9F12-7DDA82EFDBAB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F28D2958-E347-E541-93E4-8C6D2E5EE0E8}" type="sibTrans" cxnId="{9ED83234-89BD-B44F-9F12-7DDA82EFDBAB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945AA3B3-AB5B-CA48-BDC2-3C01D8C7CB38}">
      <dgm:prSet phldrT="[Texto]"/>
      <dgm:spPr>
        <a:solidFill>
          <a:srgbClr val="C00000"/>
        </a:solidFill>
        <a:ln>
          <a:noFill/>
        </a:ln>
        <a:effectLst/>
      </dgm:spPr>
      <dgm:t>
        <a:bodyPr/>
        <a:lstStyle/>
        <a:p>
          <a:r>
            <a:rPr lang="es-ES" b="1" dirty="0">
              <a:solidFill>
                <a:schemeClr val="bg1"/>
              </a:solidFill>
            </a:rPr>
            <a:t>Compromiso: </a:t>
          </a:r>
        </a:p>
        <a:p>
          <a:r>
            <a:rPr lang="es-ES" b="1" dirty="0">
              <a:solidFill>
                <a:schemeClr val="bg1"/>
              </a:solidFill>
            </a:rPr>
            <a:t>“Me hago dueño” </a:t>
          </a:r>
        </a:p>
      </dgm:t>
    </dgm:pt>
    <dgm:pt modelId="{CB66FC94-68C6-E244-BA87-D83FD435C7E3}" type="parTrans" cxnId="{93126C65-8691-C844-B4D8-7DC609CC38C7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402F5D69-6FCD-544A-87FA-3005261AD694}" type="sibTrans" cxnId="{93126C65-8691-C844-B4D8-7DC609CC38C7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671D97EC-ECBC-9444-B7D4-F0440239F950}">
      <dgm:prSet phldrT="[Texto]"/>
      <dgm:spPr>
        <a:solidFill>
          <a:srgbClr val="5E83E8"/>
        </a:solidFill>
        <a:effectLst/>
      </dgm:spPr>
      <dgm:t>
        <a:bodyPr/>
        <a:lstStyle/>
        <a:p>
          <a:r>
            <a:rPr lang="es-ES" b="1" dirty="0">
              <a:solidFill>
                <a:schemeClr val="bg1"/>
              </a:solidFill>
            </a:rPr>
            <a:t>Proactividad: </a:t>
          </a:r>
        </a:p>
        <a:p>
          <a:r>
            <a:rPr lang="es-ES" b="1" dirty="0">
              <a:solidFill>
                <a:schemeClr val="bg1"/>
              </a:solidFill>
            </a:rPr>
            <a:t>“Tomo la iniciativa”</a:t>
          </a:r>
        </a:p>
      </dgm:t>
    </dgm:pt>
    <dgm:pt modelId="{0260780A-A3F1-764C-86A2-1F7658A9CA52}" type="parTrans" cxnId="{7AB74E70-755D-0B4E-A0A5-7D28D02F7BA9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1622D6BC-F0BE-CB44-9CEE-44C3D8114E79}" type="sibTrans" cxnId="{7AB74E70-755D-0B4E-A0A5-7D28D02F7BA9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6CBF2C1A-C512-014B-A46F-BB1677918E1F}">
      <dgm:prSet phldrT="[Texto]"/>
      <dgm:spPr>
        <a:solidFill>
          <a:srgbClr val="1E8C65"/>
        </a:solidFill>
        <a:effectLst/>
      </dgm:spPr>
      <dgm:t>
        <a:bodyPr/>
        <a:lstStyle/>
        <a:p>
          <a:r>
            <a:rPr lang="es-ES" b="1" dirty="0">
              <a:solidFill>
                <a:schemeClr val="bg1"/>
              </a:solidFill>
            </a:rPr>
            <a:t>Responsabilidad:</a:t>
          </a:r>
        </a:p>
        <a:p>
          <a:r>
            <a:rPr lang="es-ES" b="1" dirty="0">
              <a:solidFill>
                <a:schemeClr val="bg1"/>
              </a:solidFill>
            </a:rPr>
            <a:t>“Me hago cargo”</a:t>
          </a:r>
        </a:p>
      </dgm:t>
    </dgm:pt>
    <dgm:pt modelId="{49E7D5E3-B227-284F-9AD9-D1D09B8E49BF}" type="parTrans" cxnId="{66AD1723-33FC-1446-B8B9-ED7FD7837DB6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1E88D33C-5B4C-F24C-86EB-C06F10447224}" type="sibTrans" cxnId="{66AD1723-33FC-1446-B8B9-ED7FD7837DB6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B6445FC3-10BB-C74E-AECD-87202CE1B437}" type="pres">
      <dgm:prSet presAssocID="{49BC27D3-719C-8648-97B4-3CE114CB31CA}" presName="linearFlow" presStyleCnt="0">
        <dgm:presLayoutVars>
          <dgm:dir/>
          <dgm:resizeHandles val="exact"/>
        </dgm:presLayoutVars>
      </dgm:prSet>
      <dgm:spPr/>
    </dgm:pt>
    <dgm:pt modelId="{4094C3BF-E018-F74C-8CFD-61FCF4B621C3}" type="pres">
      <dgm:prSet presAssocID="{84E5A6EC-1B61-C849-B590-E1EFA8E591E1}" presName="composite" presStyleCnt="0"/>
      <dgm:spPr/>
    </dgm:pt>
    <dgm:pt modelId="{A0D9C8C8-473D-2248-AB2D-94877004E09E}" type="pres">
      <dgm:prSet presAssocID="{84E5A6EC-1B61-C849-B590-E1EFA8E591E1}" presName="imgShp" presStyleLbl="fgImgPlace1" presStyleIdx="0" presStyleCnt="4" custLinFactNeighborY="2603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50ED352-28AD-8B47-90CB-B4DB2F4F5845}" type="pres">
      <dgm:prSet presAssocID="{84E5A6EC-1B61-C849-B590-E1EFA8E591E1}" presName="txShp" presStyleLbl="node1" presStyleIdx="0" presStyleCnt="4" custLinFactNeighborY="26038">
        <dgm:presLayoutVars>
          <dgm:bulletEnabled val="1"/>
        </dgm:presLayoutVars>
      </dgm:prSet>
      <dgm:spPr/>
    </dgm:pt>
    <dgm:pt modelId="{59D82B3C-C0B2-4349-A3A8-D55DEA41E3A7}" type="pres">
      <dgm:prSet presAssocID="{F28D2958-E347-E541-93E4-8C6D2E5EE0E8}" presName="spacing" presStyleCnt="0"/>
      <dgm:spPr/>
    </dgm:pt>
    <dgm:pt modelId="{4522A98B-BC73-434A-BE53-0F6101677A52}" type="pres">
      <dgm:prSet presAssocID="{945AA3B3-AB5B-CA48-BDC2-3C01D8C7CB38}" presName="composite" presStyleCnt="0"/>
      <dgm:spPr/>
    </dgm:pt>
    <dgm:pt modelId="{8B701225-1561-5343-80D3-783A79D9217F}" type="pres">
      <dgm:prSet presAssocID="{945AA3B3-AB5B-CA48-BDC2-3C01D8C7CB38}" presName="imgShp" presStyleLbl="fgImgPlace1" presStyleIdx="1" presStyleCnt="4" custLinFactNeighborY="2256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D7862BB-BD0A-7648-B59C-63F118A0F707}" type="pres">
      <dgm:prSet presAssocID="{945AA3B3-AB5B-CA48-BDC2-3C01D8C7CB38}" presName="txShp" presStyleLbl="node1" presStyleIdx="1" presStyleCnt="4" custLinFactNeighborY="22569">
        <dgm:presLayoutVars>
          <dgm:bulletEnabled val="1"/>
        </dgm:presLayoutVars>
      </dgm:prSet>
      <dgm:spPr/>
    </dgm:pt>
    <dgm:pt modelId="{251D61F0-A263-8D4F-9797-A897F11AFD52}" type="pres">
      <dgm:prSet presAssocID="{402F5D69-6FCD-544A-87FA-3005261AD694}" presName="spacing" presStyleCnt="0"/>
      <dgm:spPr/>
    </dgm:pt>
    <dgm:pt modelId="{DDD9B450-1E4F-E940-BA6E-24A496DEE760}" type="pres">
      <dgm:prSet presAssocID="{671D97EC-ECBC-9444-B7D4-F0440239F950}" presName="composite" presStyleCnt="0"/>
      <dgm:spPr/>
    </dgm:pt>
    <dgm:pt modelId="{4BB84ABA-6E9C-C84B-9031-36763E393AF6}" type="pres">
      <dgm:prSet presAssocID="{671D97EC-ECBC-9444-B7D4-F0440239F950}" presName="imgShp" presStyleLbl="fgImgPlace1" presStyleIdx="2" presStyleCnt="4" custLinFactNeighborY="1166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66A08F0-A41B-2248-8A11-53803A676CCB}" type="pres">
      <dgm:prSet presAssocID="{671D97EC-ECBC-9444-B7D4-F0440239F950}" presName="txShp" presStyleLbl="node1" presStyleIdx="2" presStyleCnt="4" custLinFactNeighborY="11666">
        <dgm:presLayoutVars>
          <dgm:bulletEnabled val="1"/>
        </dgm:presLayoutVars>
      </dgm:prSet>
      <dgm:spPr/>
    </dgm:pt>
    <dgm:pt modelId="{6DB3A141-893D-5142-9F0C-795DBA8C154F}" type="pres">
      <dgm:prSet presAssocID="{1622D6BC-F0BE-CB44-9CEE-44C3D8114E79}" presName="spacing" presStyleCnt="0"/>
      <dgm:spPr/>
    </dgm:pt>
    <dgm:pt modelId="{DF65FA3A-73EC-2846-9B78-410B3FAF4E96}" type="pres">
      <dgm:prSet presAssocID="{6CBF2C1A-C512-014B-A46F-BB1677918E1F}" presName="composite" presStyleCnt="0"/>
      <dgm:spPr/>
    </dgm:pt>
    <dgm:pt modelId="{DFB8F0BE-FB63-054F-BE71-05D9FE189C42}" type="pres">
      <dgm:prSet presAssocID="{6CBF2C1A-C512-014B-A46F-BB1677918E1F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E40902CD-35B0-C44A-B0A7-7B7986EBAF02}" type="pres">
      <dgm:prSet presAssocID="{6CBF2C1A-C512-014B-A46F-BB1677918E1F}" presName="txShp" presStyleLbl="node1" presStyleIdx="3" presStyleCnt="4">
        <dgm:presLayoutVars>
          <dgm:bulletEnabled val="1"/>
        </dgm:presLayoutVars>
      </dgm:prSet>
      <dgm:spPr/>
    </dgm:pt>
  </dgm:ptLst>
  <dgm:cxnLst>
    <dgm:cxn modelId="{92817E0A-B77E-FF47-A7F5-53DEA5F23BD0}" type="presOf" srcId="{671D97EC-ECBC-9444-B7D4-F0440239F950}" destId="{766A08F0-A41B-2248-8A11-53803A676CCB}" srcOrd="0" destOrd="0" presId="urn:microsoft.com/office/officeart/2005/8/layout/vList3"/>
    <dgm:cxn modelId="{66AD1723-33FC-1446-B8B9-ED7FD7837DB6}" srcId="{49BC27D3-719C-8648-97B4-3CE114CB31CA}" destId="{6CBF2C1A-C512-014B-A46F-BB1677918E1F}" srcOrd="3" destOrd="0" parTransId="{49E7D5E3-B227-284F-9AD9-D1D09B8E49BF}" sibTransId="{1E88D33C-5B4C-F24C-86EB-C06F10447224}"/>
    <dgm:cxn modelId="{27991629-7F14-C640-943A-164209BC322F}" type="presOf" srcId="{84E5A6EC-1B61-C849-B590-E1EFA8E591E1}" destId="{F50ED352-28AD-8B47-90CB-B4DB2F4F5845}" srcOrd="0" destOrd="0" presId="urn:microsoft.com/office/officeart/2005/8/layout/vList3"/>
    <dgm:cxn modelId="{9ED83234-89BD-B44F-9F12-7DDA82EFDBAB}" srcId="{49BC27D3-719C-8648-97B4-3CE114CB31CA}" destId="{84E5A6EC-1B61-C849-B590-E1EFA8E591E1}" srcOrd="0" destOrd="0" parTransId="{1D748659-6636-264F-830F-9D40EBD2E8B7}" sibTransId="{F28D2958-E347-E541-93E4-8C6D2E5EE0E8}"/>
    <dgm:cxn modelId="{2F54873C-A617-DF40-9876-FB780D1D1945}" type="presOf" srcId="{945AA3B3-AB5B-CA48-BDC2-3C01D8C7CB38}" destId="{2D7862BB-BD0A-7648-B59C-63F118A0F707}" srcOrd="0" destOrd="0" presId="urn:microsoft.com/office/officeart/2005/8/layout/vList3"/>
    <dgm:cxn modelId="{93126C65-8691-C844-B4D8-7DC609CC38C7}" srcId="{49BC27D3-719C-8648-97B4-3CE114CB31CA}" destId="{945AA3B3-AB5B-CA48-BDC2-3C01D8C7CB38}" srcOrd="1" destOrd="0" parTransId="{CB66FC94-68C6-E244-BA87-D83FD435C7E3}" sibTransId="{402F5D69-6FCD-544A-87FA-3005261AD694}"/>
    <dgm:cxn modelId="{7AB74E70-755D-0B4E-A0A5-7D28D02F7BA9}" srcId="{49BC27D3-719C-8648-97B4-3CE114CB31CA}" destId="{671D97EC-ECBC-9444-B7D4-F0440239F950}" srcOrd="2" destOrd="0" parTransId="{0260780A-A3F1-764C-86A2-1F7658A9CA52}" sibTransId="{1622D6BC-F0BE-CB44-9CEE-44C3D8114E79}"/>
    <dgm:cxn modelId="{F6DD1E9C-EB61-774C-AFA6-C1D84EBF70C3}" type="presOf" srcId="{49BC27D3-719C-8648-97B4-3CE114CB31CA}" destId="{B6445FC3-10BB-C74E-AECD-87202CE1B437}" srcOrd="0" destOrd="0" presId="urn:microsoft.com/office/officeart/2005/8/layout/vList3"/>
    <dgm:cxn modelId="{84D9F7A6-6CD2-9C42-9271-ED1F57FC8558}" type="presOf" srcId="{6CBF2C1A-C512-014B-A46F-BB1677918E1F}" destId="{E40902CD-35B0-C44A-B0A7-7B7986EBAF02}" srcOrd="0" destOrd="0" presId="urn:microsoft.com/office/officeart/2005/8/layout/vList3"/>
    <dgm:cxn modelId="{DB81163F-BA09-FD46-B035-EB9316CA0DE3}" type="presParOf" srcId="{B6445FC3-10BB-C74E-AECD-87202CE1B437}" destId="{4094C3BF-E018-F74C-8CFD-61FCF4B621C3}" srcOrd="0" destOrd="0" presId="urn:microsoft.com/office/officeart/2005/8/layout/vList3"/>
    <dgm:cxn modelId="{31E8155E-26DA-4F42-9F66-04FCD5733678}" type="presParOf" srcId="{4094C3BF-E018-F74C-8CFD-61FCF4B621C3}" destId="{A0D9C8C8-473D-2248-AB2D-94877004E09E}" srcOrd="0" destOrd="0" presId="urn:microsoft.com/office/officeart/2005/8/layout/vList3"/>
    <dgm:cxn modelId="{9CB556F5-8CA3-6245-96CE-FDEED85CF7B3}" type="presParOf" srcId="{4094C3BF-E018-F74C-8CFD-61FCF4B621C3}" destId="{F50ED352-28AD-8B47-90CB-B4DB2F4F5845}" srcOrd="1" destOrd="0" presId="urn:microsoft.com/office/officeart/2005/8/layout/vList3"/>
    <dgm:cxn modelId="{D2B9AA3A-91A1-724B-B060-65D4280C24F7}" type="presParOf" srcId="{B6445FC3-10BB-C74E-AECD-87202CE1B437}" destId="{59D82B3C-C0B2-4349-A3A8-D55DEA41E3A7}" srcOrd="1" destOrd="0" presId="urn:microsoft.com/office/officeart/2005/8/layout/vList3"/>
    <dgm:cxn modelId="{07EAFDF1-D1EC-E947-8200-C56092D0353C}" type="presParOf" srcId="{B6445FC3-10BB-C74E-AECD-87202CE1B437}" destId="{4522A98B-BC73-434A-BE53-0F6101677A52}" srcOrd="2" destOrd="0" presId="urn:microsoft.com/office/officeart/2005/8/layout/vList3"/>
    <dgm:cxn modelId="{5ADD80F5-C86B-5D40-AC68-609FD8C2CDBA}" type="presParOf" srcId="{4522A98B-BC73-434A-BE53-0F6101677A52}" destId="{8B701225-1561-5343-80D3-783A79D9217F}" srcOrd="0" destOrd="0" presId="urn:microsoft.com/office/officeart/2005/8/layout/vList3"/>
    <dgm:cxn modelId="{DACF1256-551D-CB43-BAAF-0861A1CF19CA}" type="presParOf" srcId="{4522A98B-BC73-434A-BE53-0F6101677A52}" destId="{2D7862BB-BD0A-7648-B59C-63F118A0F707}" srcOrd="1" destOrd="0" presId="urn:microsoft.com/office/officeart/2005/8/layout/vList3"/>
    <dgm:cxn modelId="{E786C6BD-81A9-3F44-A678-49FA705AB8BE}" type="presParOf" srcId="{B6445FC3-10BB-C74E-AECD-87202CE1B437}" destId="{251D61F0-A263-8D4F-9797-A897F11AFD52}" srcOrd="3" destOrd="0" presId="urn:microsoft.com/office/officeart/2005/8/layout/vList3"/>
    <dgm:cxn modelId="{818F503B-A6F0-F943-A341-92F1F89946B9}" type="presParOf" srcId="{B6445FC3-10BB-C74E-AECD-87202CE1B437}" destId="{DDD9B450-1E4F-E940-BA6E-24A496DEE760}" srcOrd="4" destOrd="0" presId="urn:microsoft.com/office/officeart/2005/8/layout/vList3"/>
    <dgm:cxn modelId="{228D7A0D-45CF-AD4B-8A25-693F1F63F5ED}" type="presParOf" srcId="{DDD9B450-1E4F-E940-BA6E-24A496DEE760}" destId="{4BB84ABA-6E9C-C84B-9031-36763E393AF6}" srcOrd="0" destOrd="0" presId="urn:microsoft.com/office/officeart/2005/8/layout/vList3"/>
    <dgm:cxn modelId="{83C9AF7D-ABFD-A241-B8C1-D70A2BE15384}" type="presParOf" srcId="{DDD9B450-1E4F-E940-BA6E-24A496DEE760}" destId="{766A08F0-A41B-2248-8A11-53803A676CCB}" srcOrd="1" destOrd="0" presId="urn:microsoft.com/office/officeart/2005/8/layout/vList3"/>
    <dgm:cxn modelId="{8DECFBD4-7CC0-3744-A52C-3852611A7A03}" type="presParOf" srcId="{B6445FC3-10BB-C74E-AECD-87202CE1B437}" destId="{6DB3A141-893D-5142-9F0C-795DBA8C154F}" srcOrd="5" destOrd="0" presId="urn:microsoft.com/office/officeart/2005/8/layout/vList3"/>
    <dgm:cxn modelId="{6D76C534-D6AE-4441-8160-A2E5F44E1DA8}" type="presParOf" srcId="{B6445FC3-10BB-C74E-AECD-87202CE1B437}" destId="{DF65FA3A-73EC-2846-9B78-410B3FAF4E96}" srcOrd="6" destOrd="0" presId="urn:microsoft.com/office/officeart/2005/8/layout/vList3"/>
    <dgm:cxn modelId="{4C56EF11-E167-6248-A7A6-32E179B8517C}" type="presParOf" srcId="{DF65FA3A-73EC-2846-9B78-410B3FAF4E96}" destId="{DFB8F0BE-FB63-054F-BE71-05D9FE189C42}" srcOrd="0" destOrd="0" presId="urn:microsoft.com/office/officeart/2005/8/layout/vList3"/>
    <dgm:cxn modelId="{CACCD35B-F867-294D-B135-37CC13118474}" type="presParOf" srcId="{DF65FA3A-73EC-2846-9B78-410B3FAF4E96}" destId="{E40902CD-35B0-C44A-B0A7-7B7986EBAF02}" srcOrd="1" destOrd="0" presId="urn:microsoft.com/office/officeart/2005/8/layout/vList3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DD0254-4787-4133-9637-13E5ED0033D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9D7CF5C-9515-42B2-B7F2-75BE55B261FB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 Narrow"/>
            </a:rPr>
            <a:t>ELECCIÓN</a:t>
          </a:r>
        </a:p>
      </dgm:t>
    </dgm:pt>
    <dgm:pt modelId="{D5658FF4-860D-4F60-AF13-31D77A38382A}" type="parTrans" cxnId="{3F8AF275-D72E-42DD-9AC2-B49E3B0373E6}">
      <dgm:prSet/>
      <dgm:spPr/>
      <dgm:t>
        <a:bodyPr/>
        <a:lstStyle/>
        <a:p>
          <a:endParaRPr lang="es-ES" sz="1600" b="1"/>
        </a:p>
      </dgm:t>
    </dgm:pt>
    <dgm:pt modelId="{008AE640-9CB8-49CD-AD03-98C1CB2F9C55}" type="sibTrans" cxnId="{3F8AF275-D72E-42DD-9AC2-B49E3B0373E6}">
      <dgm:prSet/>
      <dgm:spPr/>
      <dgm:t>
        <a:bodyPr/>
        <a:lstStyle/>
        <a:p>
          <a:endParaRPr lang="es-ES" sz="1600" b="1"/>
        </a:p>
      </dgm:t>
    </dgm:pt>
    <dgm:pt modelId="{B27495EF-166D-47A9-8BC0-CDD553050C5E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MI PROFESIÓN Y MI TRABAJO</a:t>
          </a:r>
        </a:p>
      </dgm:t>
    </dgm:pt>
    <dgm:pt modelId="{8D817981-5997-4E05-AE3A-481B885EE120}" type="parTrans" cxnId="{EB56600A-C67D-42D4-851B-81A2299D5532}">
      <dgm:prSet/>
      <dgm:spPr>
        <a:noFill/>
        <a:ln w="28575">
          <a:solidFill>
            <a:schemeClr val="bg1"/>
          </a:solidFill>
        </a:ln>
      </dgm:spPr>
      <dgm:t>
        <a:bodyPr/>
        <a:lstStyle/>
        <a:p>
          <a:endParaRPr lang="es-ES" sz="1600" b="1"/>
        </a:p>
      </dgm:t>
    </dgm:pt>
    <dgm:pt modelId="{934DC0EE-C126-4F7A-94BE-A137089D00EF}" type="sibTrans" cxnId="{EB56600A-C67D-42D4-851B-81A2299D5532}">
      <dgm:prSet/>
      <dgm:spPr/>
      <dgm:t>
        <a:bodyPr/>
        <a:lstStyle/>
        <a:p>
          <a:endParaRPr lang="es-ES" sz="1600" b="1"/>
        </a:p>
      </dgm:t>
    </dgm:pt>
    <dgm:pt modelId="{06710105-69BF-4A69-AA7E-12587AF1549F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MI RESPUESTA FRENTE A LAS CIRCUNSTANCIAS</a:t>
          </a:r>
        </a:p>
      </dgm:t>
    </dgm:pt>
    <dgm:pt modelId="{0AFB0130-6267-4055-84F5-E781BAA0FECB}" type="parTrans" cxnId="{284E1D91-DB16-405D-A349-6021B45B45A7}">
      <dgm:prSet/>
      <dgm:spPr>
        <a:noFill/>
        <a:ln w="28575">
          <a:solidFill>
            <a:schemeClr val="bg1"/>
          </a:solidFill>
        </a:ln>
      </dgm:spPr>
      <dgm:t>
        <a:bodyPr/>
        <a:lstStyle/>
        <a:p>
          <a:endParaRPr lang="es-ES" sz="1600" b="1"/>
        </a:p>
      </dgm:t>
    </dgm:pt>
    <dgm:pt modelId="{C1D2707F-3081-46D2-A401-11DB84CF7687}" type="sibTrans" cxnId="{284E1D91-DB16-405D-A349-6021B45B45A7}">
      <dgm:prSet/>
      <dgm:spPr/>
      <dgm:t>
        <a:bodyPr/>
        <a:lstStyle/>
        <a:p>
          <a:endParaRPr lang="es-ES" sz="1600" b="1"/>
        </a:p>
      </dgm:t>
    </dgm:pt>
    <dgm:pt modelId="{AD9D3807-ABF2-45AD-8EBC-A5559CF33C48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EL SENTIDO DE MI EXISTENCIA</a:t>
          </a:r>
        </a:p>
      </dgm:t>
    </dgm:pt>
    <dgm:pt modelId="{C9371472-25AF-44B0-BA75-B050C87B14A8}" type="parTrans" cxnId="{C9A18E6A-DC65-46EA-977E-FFD1F2CC4468}">
      <dgm:prSet/>
      <dgm:spPr>
        <a:noFill/>
        <a:ln w="28575">
          <a:solidFill>
            <a:schemeClr val="bg1"/>
          </a:solidFill>
        </a:ln>
      </dgm:spPr>
      <dgm:t>
        <a:bodyPr/>
        <a:lstStyle/>
        <a:p>
          <a:endParaRPr lang="es-ES" sz="1600" b="1"/>
        </a:p>
      </dgm:t>
    </dgm:pt>
    <dgm:pt modelId="{C8F702BA-364B-467A-B9E2-96AEF4BF3875}" type="sibTrans" cxnId="{C9A18E6A-DC65-46EA-977E-FFD1F2CC4468}">
      <dgm:prSet/>
      <dgm:spPr/>
      <dgm:t>
        <a:bodyPr/>
        <a:lstStyle/>
        <a:p>
          <a:endParaRPr lang="es-ES" sz="1600" b="1"/>
        </a:p>
      </dgm:t>
    </dgm:pt>
    <dgm:pt modelId="{4E0C64B8-E912-4141-BF2F-8962EF932976}" type="pres">
      <dgm:prSet presAssocID="{D8DD0254-4787-4133-9637-13E5ED0033D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BEDFB8-5A95-44FB-A9E5-4A50D1CCD36A}" type="pres">
      <dgm:prSet presAssocID="{A9D7CF5C-9515-42B2-B7F2-75BE55B261FB}" presName="centerShape" presStyleLbl="node0" presStyleIdx="0" presStyleCnt="1" custScaleX="123457" custScaleY="82198" custLinFactNeighborX="46152" custLinFactNeighborY="-19958"/>
      <dgm:spPr/>
    </dgm:pt>
    <dgm:pt modelId="{C61526CD-F7A5-4D20-9594-B36E9D8DBCA6}" type="pres">
      <dgm:prSet presAssocID="{8D817981-5997-4E05-AE3A-481B885EE120}" presName="parTrans" presStyleLbl="bgSibTrans2D1" presStyleIdx="0" presStyleCnt="3" custScaleX="36699" custLinFactNeighborX="30671" custLinFactNeighborY="-11993"/>
      <dgm:spPr/>
    </dgm:pt>
    <dgm:pt modelId="{721BC09A-6050-429D-8240-07894EAC6D27}" type="pres">
      <dgm:prSet presAssocID="{B27495EF-166D-47A9-8BC0-CDD553050C5E}" presName="node" presStyleLbl="node1" presStyleIdx="0" presStyleCnt="3" custScaleY="64900" custRadScaleRad="105875" custRadScaleInc="41407">
        <dgm:presLayoutVars>
          <dgm:bulletEnabled val="1"/>
        </dgm:presLayoutVars>
      </dgm:prSet>
      <dgm:spPr/>
    </dgm:pt>
    <dgm:pt modelId="{9741843F-0B65-4B53-AF37-A022761593FC}" type="pres">
      <dgm:prSet presAssocID="{0AFB0130-6267-4055-84F5-E781BAA0FECB}" presName="parTrans" presStyleLbl="bgSibTrans2D1" presStyleIdx="1" presStyleCnt="3" custScaleX="31840" custLinFactNeighborX="33115" custLinFactNeighborY="-11993"/>
      <dgm:spPr/>
    </dgm:pt>
    <dgm:pt modelId="{6EFC6861-74CE-4F7C-9A91-93DC8C5D09AE}" type="pres">
      <dgm:prSet presAssocID="{06710105-69BF-4A69-AA7E-12587AF1549F}" presName="node" presStyleLbl="node1" presStyleIdx="1" presStyleCnt="3" custScaleY="64858" custRadScaleRad="64477" custRadScaleInc="-91102">
        <dgm:presLayoutVars>
          <dgm:bulletEnabled val="1"/>
        </dgm:presLayoutVars>
      </dgm:prSet>
      <dgm:spPr/>
    </dgm:pt>
    <dgm:pt modelId="{AC2CDC94-E3C8-4554-999E-FFBBDF8F7238}" type="pres">
      <dgm:prSet presAssocID="{C9371472-25AF-44B0-BA75-B050C87B14A8}" presName="parTrans" presStyleLbl="bgSibTrans2D1" presStyleIdx="2" presStyleCnt="3" custScaleX="36699" custLinFactNeighborX="30065" custLinFactNeighborY="-11993"/>
      <dgm:spPr/>
    </dgm:pt>
    <dgm:pt modelId="{874420E8-4A26-4421-90C5-E67276759F74}" type="pres">
      <dgm:prSet presAssocID="{AD9D3807-ABF2-45AD-8EBC-A5559CF33C48}" presName="node" presStyleLbl="node1" presStyleIdx="2" presStyleCnt="3" custScaleY="64900" custRadScaleRad="56516" custRadScaleInc="-274883">
        <dgm:presLayoutVars>
          <dgm:bulletEnabled val="1"/>
        </dgm:presLayoutVars>
      </dgm:prSet>
      <dgm:spPr/>
    </dgm:pt>
  </dgm:ptLst>
  <dgm:cxnLst>
    <dgm:cxn modelId="{EB56600A-C67D-42D4-851B-81A2299D5532}" srcId="{A9D7CF5C-9515-42B2-B7F2-75BE55B261FB}" destId="{B27495EF-166D-47A9-8BC0-CDD553050C5E}" srcOrd="0" destOrd="0" parTransId="{8D817981-5997-4E05-AE3A-481B885EE120}" sibTransId="{934DC0EE-C126-4F7A-94BE-A137089D00EF}"/>
    <dgm:cxn modelId="{5516A510-5E41-DB47-A761-83E3AC2EF4E0}" type="presOf" srcId="{AD9D3807-ABF2-45AD-8EBC-A5559CF33C48}" destId="{874420E8-4A26-4421-90C5-E67276759F74}" srcOrd="0" destOrd="0" presId="urn:microsoft.com/office/officeart/2005/8/layout/radial4"/>
    <dgm:cxn modelId="{6E067118-D7A4-C444-91E1-201E93270206}" type="presOf" srcId="{0AFB0130-6267-4055-84F5-E781BAA0FECB}" destId="{9741843F-0B65-4B53-AF37-A022761593FC}" srcOrd="0" destOrd="0" presId="urn:microsoft.com/office/officeart/2005/8/layout/radial4"/>
    <dgm:cxn modelId="{0ED70E37-614E-6B44-94BE-FF41B1453C96}" type="presOf" srcId="{8D817981-5997-4E05-AE3A-481B885EE120}" destId="{C61526CD-F7A5-4D20-9594-B36E9D8DBCA6}" srcOrd="0" destOrd="0" presId="urn:microsoft.com/office/officeart/2005/8/layout/radial4"/>
    <dgm:cxn modelId="{C9A18E6A-DC65-46EA-977E-FFD1F2CC4468}" srcId="{A9D7CF5C-9515-42B2-B7F2-75BE55B261FB}" destId="{AD9D3807-ABF2-45AD-8EBC-A5559CF33C48}" srcOrd="2" destOrd="0" parTransId="{C9371472-25AF-44B0-BA75-B050C87B14A8}" sibTransId="{C8F702BA-364B-467A-B9E2-96AEF4BF3875}"/>
    <dgm:cxn modelId="{3F8AF275-D72E-42DD-9AC2-B49E3B0373E6}" srcId="{D8DD0254-4787-4133-9637-13E5ED0033DA}" destId="{A9D7CF5C-9515-42B2-B7F2-75BE55B261FB}" srcOrd="0" destOrd="0" parTransId="{D5658FF4-860D-4F60-AF13-31D77A38382A}" sibTransId="{008AE640-9CB8-49CD-AD03-98C1CB2F9C55}"/>
    <dgm:cxn modelId="{284E1D91-DB16-405D-A349-6021B45B45A7}" srcId="{A9D7CF5C-9515-42B2-B7F2-75BE55B261FB}" destId="{06710105-69BF-4A69-AA7E-12587AF1549F}" srcOrd="1" destOrd="0" parTransId="{0AFB0130-6267-4055-84F5-E781BAA0FECB}" sibTransId="{C1D2707F-3081-46D2-A401-11DB84CF7687}"/>
    <dgm:cxn modelId="{8E45D691-170C-5A46-90DC-E8CB5F6DF806}" type="presOf" srcId="{D8DD0254-4787-4133-9637-13E5ED0033DA}" destId="{4E0C64B8-E912-4141-BF2F-8962EF932976}" srcOrd="0" destOrd="0" presId="urn:microsoft.com/office/officeart/2005/8/layout/radial4"/>
    <dgm:cxn modelId="{EA35D7A5-CFCF-354B-84DC-8A08D8624455}" type="presOf" srcId="{A9D7CF5C-9515-42B2-B7F2-75BE55B261FB}" destId="{07BEDFB8-5A95-44FB-A9E5-4A50D1CCD36A}" srcOrd="0" destOrd="0" presId="urn:microsoft.com/office/officeart/2005/8/layout/radial4"/>
    <dgm:cxn modelId="{BAFCAAA8-9D0D-AB4F-A443-E2E596631C78}" type="presOf" srcId="{B27495EF-166D-47A9-8BC0-CDD553050C5E}" destId="{721BC09A-6050-429D-8240-07894EAC6D27}" srcOrd="0" destOrd="0" presId="urn:microsoft.com/office/officeart/2005/8/layout/radial4"/>
    <dgm:cxn modelId="{67E13BAA-EE48-6C4A-BA09-54B36DA684BE}" type="presOf" srcId="{C9371472-25AF-44B0-BA75-B050C87B14A8}" destId="{AC2CDC94-E3C8-4554-999E-FFBBDF8F7238}" srcOrd="0" destOrd="0" presId="urn:microsoft.com/office/officeart/2005/8/layout/radial4"/>
    <dgm:cxn modelId="{471264B9-921F-A847-B1A6-3A1C108E4863}" type="presOf" srcId="{06710105-69BF-4A69-AA7E-12587AF1549F}" destId="{6EFC6861-74CE-4F7C-9A91-93DC8C5D09AE}" srcOrd="0" destOrd="0" presId="urn:microsoft.com/office/officeart/2005/8/layout/radial4"/>
    <dgm:cxn modelId="{9B2B623A-12DE-C243-9D49-F42AFB9338C1}" type="presParOf" srcId="{4E0C64B8-E912-4141-BF2F-8962EF932976}" destId="{07BEDFB8-5A95-44FB-A9E5-4A50D1CCD36A}" srcOrd="0" destOrd="0" presId="urn:microsoft.com/office/officeart/2005/8/layout/radial4"/>
    <dgm:cxn modelId="{C79769C2-2C6B-2142-B47A-E7EA8457EC0C}" type="presParOf" srcId="{4E0C64B8-E912-4141-BF2F-8962EF932976}" destId="{C61526CD-F7A5-4D20-9594-B36E9D8DBCA6}" srcOrd="1" destOrd="0" presId="urn:microsoft.com/office/officeart/2005/8/layout/radial4"/>
    <dgm:cxn modelId="{70A01281-D595-D54F-A240-CA3C54C7EA4A}" type="presParOf" srcId="{4E0C64B8-E912-4141-BF2F-8962EF932976}" destId="{721BC09A-6050-429D-8240-07894EAC6D27}" srcOrd="2" destOrd="0" presId="urn:microsoft.com/office/officeart/2005/8/layout/radial4"/>
    <dgm:cxn modelId="{C60C4974-BDD7-B34C-83FD-50CE008D955F}" type="presParOf" srcId="{4E0C64B8-E912-4141-BF2F-8962EF932976}" destId="{9741843F-0B65-4B53-AF37-A022761593FC}" srcOrd="3" destOrd="0" presId="urn:microsoft.com/office/officeart/2005/8/layout/radial4"/>
    <dgm:cxn modelId="{5CEABD18-A061-DD4B-A681-BE460A293E61}" type="presParOf" srcId="{4E0C64B8-E912-4141-BF2F-8962EF932976}" destId="{6EFC6861-74CE-4F7C-9A91-93DC8C5D09AE}" srcOrd="4" destOrd="0" presId="urn:microsoft.com/office/officeart/2005/8/layout/radial4"/>
    <dgm:cxn modelId="{4FB719A6-7465-704D-BDD5-3BFAECCE1B08}" type="presParOf" srcId="{4E0C64B8-E912-4141-BF2F-8962EF932976}" destId="{AC2CDC94-E3C8-4554-999E-FFBBDF8F7238}" srcOrd="5" destOrd="0" presId="urn:microsoft.com/office/officeart/2005/8/layout/radial4"/>
    <dgm:cxn modelId="{FCA986E0-DF97-DB41-AC71-62C5F90A1794}" type="presParOf" srcId="{4E0C64B8-E912-4141-BF2F-8962EF932976}" destId="{874420E8-4A26-4421-90C5-E67276759F7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DD0254-4787-4133-9637-13E5ED0033D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9D7CF5C-9515-42B2-B7F2-75BE55B261FB}">
      <dgm:prSet phldrT="[Texto]" custT="1"/>
      <dgm:spPr>
        <a:noFill/>
        <a:ln w="28575">
          <a:noFill/>
        </a:ln>
      </dgm:spPr>
      <dgm:t>
        <a:bodyPr/>
        <a:lstStyle/>
        <a:p>
          <a:pPr algn="r"/>
          <a:r>
            <a: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 Narrow"/>
            </a:rPr>
            <a:t>COMPROMISO</a:t>
          </a:r>
        </a:p>
      </dgm:t>
    </dgm:pt>
    <dgm:pt modelId="{D5658FF4-860D-4F60-AF13-31D77A38382A}" type="parTrans" cxnId="{3F8AF275-D72E-42DD-9AC2-B49E3B0373E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8AE640-9CB8-49CD-AD03-98C1CB2F9C55}" type="sibTrans" cxnId="{3F8AF275-D72E-42DD-9AC2-B49E3B0373E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7495EF-166D-47A9-8BC0-CDD553050C5E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APROPIACIÓN</a:t>
          </a:r>
        </a:p>
      </dgm:t>
    </dgm:pt>
    <dgm:pt modelId="{8D817981-5997-4E05-AE3A-481B885EE120}" type="parTrans" cxnId="{EB56600A-C67D-42D4-851B-81A2299D5532}">
      <dgm:prSet/>
      <dgm:spPr>
        <a:noFill/>
        <a:ln w="28575">
          <a:solidFill>
            <a:schemeClr val="bg1"/>
          </a:solidFill>
        </a:ln>
      </dgm:spPr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4DC0EE-C126-4F7A-94BE-A137089D00EF}" type="sibTrans" cxnId="{EB56600A-C67D-42D4-851B-81A2299D553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710105-69BF-4A69-AA7E-12587AF1549F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TENACIDAD</a:t>
          </a:r>
        </a:p>
      </dgm:t>
    </dgm:pt>
    <dgm:pt modelId="{0AFB0130-6267-4055-84F5-E781BAA0FECB}" type="parTrans" cxnId="{284E1D91-DB16-405D-A349-6021B45B45A7}">
      <dgm:prSet/>
      <dgm:spPr>
        <a:noFill/>
        <a:ln w="28575">
          <a:solidFill>
            <a:schemeClr val="bg1"/>
          </a:solidFill>
        </a:ln>
      </dgm:spPr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D2707F-3081-46D2-A401-11DB84CF7687}" type="sibTrans" cxnId="{284E1D91-DB16-405D-A349-6021B45B45A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9D3807-ABF2-45AD-8EBC-A5559CF33C48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PERSISTENCIA</a:t>
          </a:r>
        </a:p>
      </dgm:t>
    </dgm:pt>
    <dgm:pt modelId="{C9371472-25AF-44B0-BA75-B050C87B14A8}" type="parTrans" cxnId="{C9A18E6A-DC65-46EA-977E-FFD1F2CC4468}">
      <dgm:prSet/>
      <dgm:spPr>
        <a:noFill/>
        <a:ln w="28575">
          <a:solidFill>
            <a:schemeClr val="bg1"/>
          </a:solidFill>
        </a:ln>
      </dgm:spPr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F702BA-364B-467A-B9E2-96AEF4BF3875}" type="sibTrans" cxnId="{C9A18E6A-DC65-46EA-977E-FFD1F2CC446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0C64B8-E912-4141-BF2F-8962EF932976}" type="pres">
      <dgm:prSet presAssocID="{D8DD0254-4787-4133-9637-13E5ED0033D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BEDFB8-5A95-44FB-A9E5-4A50D1CCD36A}" type="pres">
      <dgm:prSet presAssocID="{A9D7CF5C-9515-42B2-B7F2-75BE55B261FB}" presName="centerShape" presStyleLbl="node0" presStyleIdx="0" presStyleCnt="1" custScaleX="264640" custScaleY="82198" custLinFactNeighborX="34565" custLinFactNeighborY="-13503"/>
      <dgm:spPr/>
    </dgm:pt>
    <dgm:pt modelId="{C61526CD-F7A5-4D20-9594-B36E9D8DBCA6}" type="pres">
      <dgm:prSet presAssocID="{8D817981-5997-4E05-AE3A-481B885EE120}" presName="parTrans" presStyleLbl="bgSibTrans2D1" presStyleIdx="0" presStyleCnt="3" custAng="532320" custScaleX="47473" custLinFactNeighborX="32013" custLinFactNeighborY="-24644"/>
      <dgm:spPr/>
    </dgm:pt>
    <dgm:pt modelId="{721BC09A-6050-429D-8240-07894EAC6D27}" type="pres">
      <dgm:prSet presAssocID="{B27495EF-166D-47A9-8BC0-CDD553050C5E}" presName="node" presStyleLbl="node1" presStyleIdx="0" presStyleCnt="3" custScaleY="64900" custRadScaleRad="109504" custRadScaleInc="10857">
        <dgm:presLayoutVars>
          <dgm:bulletEnabled val="1"/>
        </dgm:presLayoutVars>
      </dgm:prSet>
      <dgm:spPr/>
    </dgm:pt>
    <dgm:pt modelId="{9741843F-0B65-4B53-AF37-A022761593FC}" type="pres">
      <dgm:prSet presAssocID="{0AFB0130-6267-4055-84F5-E781BAA0FECB}" presName="parTrans" presStyleLbl="bgSibTrans2D1" presStyleIdx="1" presStyleCnt="3" custAng="21599992" custScaleX="133832" custLinFactX="3426" custLinFactNeighborX="100000" custLinFactNeighborY="-100"/>
      <dgm:spPr/>
    </dgm:pt>
    <dgm:pt modelId="{6EFC6861-74CE-4F7C-9A91-93DC8C5D09AE}" type="pres">
      <dgm:prSet presAssocID="{06710105-69BF-4A69-AA7E-12587AF1549F}" presName="node" presStyleLbl="node1" presStyleIdx="1" presStyleCnt="3" custScaleY="64858" custRadScaleRad="87782" custRadScaleInc="-120137">
        <dgm:presLayoutVars>
          <dgm:bulletEnabled val="1"/>
        </dgm:presLayoutVars>
      </dgm:prSet>
      <dgm:spPr/>
    </dgm:pt>
    <dgm:pt modelId="{AC2CDC94-E3C8-4554-999E-FFBBDF8F7238}" type="pres">
      <dgm:prSet presAssocID="{C9371472-25AF-44B0-BA75-B050C87B14A8}" presName="parTrans" presStyleLbl="bgSibTrans2D1" presStyleIdx="2" presStyleCnt="3" custScaleX="53436" custLinFactNeighborX="30345" custLinFactNeighborY="29170"/>
      <dgm:spPr/>
    </dgm:pt>
    <dgm:pt modelId="{874420E8-4A26-4421-90C5-E67276759F74}" type="pres">
      <dgm:prSet presAssocID="{AD9D3807-ABF2-45AD-8EBC-A5559CF33C48}" presName="node" presStyleLbl="node1" presStyleIdx="2" presStyleCnt="3" custScaleY="64900" custRadScaleRad="83803" custRadScaleInc="-265473">
        <dgm:presLayoutVars>
          <dgm:bulletEnabled val="1"/>
        </dgm:presLayoutVars>
      </dgm:prSet>
      <dgm:spPr/>
    </dgm:pt>
  </dgm:ptLst>
  <dgm:cxnLst>
    <dgm:cxn modelId="{81527C02-4C0A-BB49-A84B-82053A9B2159}" type="presOf" srcId="{B27495EF-166D-47A9-8BC0-CDD553050C5E}" destId="{721BC09A-6050-429D-8240-07894EAC6D27}" srcOrd="0" destOrd="0" presId="urn:microsoft.com/office/officeart/2005/8/layout/radial4"/>
    <dgm:cxn modelId="{EB56600A-C67D-42D4-851B-81A2299D5532}" srcId="{A9D7CF5C-9515-42B2-B7F2-75BE55B261FB}" destId="{B27495EF-166D-47A9-8BC0-CDD553050C5E}" srcOrd="0" destOrd="0" parTransId="{8D817981-5997-4E05-AE3A-481B885EE120}" sibTransId="{934DC0EE-C126-4F7A-94BE-A137089D00EF}"/>
    <dgm:cxn modelId="{E0896457-EB1D-6D42-9814-59CDFF297BA3}" type="presOf" srcId="{C9371472-25AF-44B0-BA75-B050C87B14A8}" destId="{AC2CDC94-E3C8-4554-999E-FFBBDF8F7238}" srcOrd="0" destOrd="0" presId="urn:microsoft.com/office/officeart/2005/8/layout/radial4"/>
    <dgm:cxn modelId="{C9A18E6A-DC65-46EA-977E-FFD1F2CC4468}" srcId="{A9D7CF5C-9515-42B2-B7F2-75BE55B261FB}" destId="{AD9D3807-ABF2-45AD-8EBC-A5559CF33C48}" srcOrd="2" destOrd="0" parTransId="{C9371472-25AF-44B0-BA75-B050C87B14A8}" sibTransId="{C8F702BA-364B-467A-B9E2-96AEF4BF3875}"/>
    <dgm:cxn modelId="{3F8AF275-D72E-42DD-9AC2-B49E3B0373E6}" srcId="{D8DD0254-4787-4133-9637-13E5ED0033DA}" destId="{A9D7CF5C-9515-42B2-B7F2-75BE55B261FB}" srcOrd="0" destOrd="0" parTransId="{D5658FF4-860D-4F60-AF13-31D77A38382A}" sibTransId="{008AE640-9CB8-49CD-AD03-98C1CB2F9C55}"/>
    <dgm:cxn modelId="{EEDF9284-6A00-EC49-822E-73BE11B12EC5}" type="presOf" srcId="{D8DD0254-4787-4133-9637-13E5ED0033DA}" destId="{4E0C64B8-E912-4141-BF2F-8962EF932976}" srcOrd="0" destOrd="0" presId="urn:microsoft.com/office/officeart/2005/8/layout/radial4"/>
    <dgm:cxn modelId="{284E1D91-DB16-405D-A349-6021B45B45A7}" srcId="{A9D7CF5C-9515-42B2-B7F2-75BE55B261FB}" destId="{06710105-69BF-4A69-AA7E-12587AF1549F}" srcOrd="1" destOrd="0" parTransId="{0AFB0130-6267-4055-84F5-E781BAA0FECB}" sibTransId="{C1D2707F-3081-46D2-A401-11DB84CF7687}"/>
    <dgm:cxn modelId="{04E62592-033B-A04B-AF4E-E011D4023FE5}" type="presOf" srcId="{06710105-69BF-4A69-AA7E-12587AF1549F}" destId="{6EFC6861-74CE-4F7C-9A91-93DC8C5D09AE}" srcOrd="0" destOrd="0" presId="urn:microsoft.com/office/officeart/2005/8/layout/radial4"/>
    <dgm:cxn modelId="{79773094-7F1C-2F44-BF5B-9CE656E7EBCF}" type="presOf" srcId="{0AFB0130-6267-4055-84F5-E781BAA0FECB}" destId="{9741843F-0B65-4B53-AF37-A022761593FC}" srcOrd="0" destOrd="0" presId="urn:microsoft.com/office/officeart/2005/8/layout/radial4"/>
    <dgm:cxn modelId="{E241FCB0-570D-1D4D-BAC2-16062F0EC988}" type="presOf" srcId="{A9D7CF5C-9515-42B2-B7F2-75BE55B261FB}" destId="{07BEDFB8-5A95-44FB-A9E5-4A50D1CCD36A}" srcOrd="0" destOrd="0" presId="urn:microsoft.com/office/officeart/2005/8/layout/radial4"/>
    <dgm:cxn modelId="{A02E1FBE-6E2E-0340-A961-D29CD9056D3D}" type="presOf" srcId="{AD9D3807-ABF2-45AD-8EBC-A5559CF33C48}" destId="{874420E8-4A26-4421-90C5-E67276759F74}" srcOrd="0" destOrd="0" presId="urn:microsoft.com/office/officeart/2005/8/layout/radial4"/>
    <dgm:cxn modelId="{E91072C6-FFC8-134E-8E62-D05CB74357EB}" type="presOf" srcId="{8D817981-5997-4E05-AE3A-481B885EE120}" destId="{C61526CD-F7A5-4D20-9594-B36E9D8DBCA6}" srcOrd="0" destOrd="0" presId="urn:microsoft.com/office/officeart/2005/8/layout/radial4"/>
    <dgm:cxn modelId="{410A624B-3CB8-FF42-BF47-71DD31663542}" type="presParOf" srcId="{4E0C64B8-E912-4141-BF2F-8962EF932976}" destId="{07BEDFB8-5A95-44FB-A9E5-4A50D1CCD36A}" srcOrd="0" destOrd="0" presId="urn:microsoft.com/office/officeart/2005/8/layout/radial4"/>
    <dgm:cxn modelId="{9CCADA55-A039-8C41-9779-F4994C6F27C7}" type="presParOf" srcId="{4E0C64B8-E912-4141-BF2F-8962EF932976}" destId="{C61526CD-F7A5-4D20-9594-B36E9D8DBCA6}" srcOrd="1" destOrd="0" presId="urn:microsoft.com/office/officeart/2005/8/layout/radial4"/>
    <dgm:cxn modelId="{A305E986-38C9-7A4E-BCCE-CF6B0AE7C6D2}" type="presParOf" srcId="{4E0C64B8-E912-4141-BF2F-8962EF932976}" destId="{721BC09A-6050-429D-8240-07894EAC6D27}" srcOrd="2" destOrd="0" presId="urn:microsoft.com/office/officeart/2005/8/layout/radial4"/>
    <dgm:cxn modelId="{FB36C330-BE54-5E44-AE51-485CC738BC55}" type="presParOf" srcId="{4E0C64B8-E912-4141-BF2F-8962EF932976}" destId="{9741843F-0B65-4B53-AF37-A022761593FC}" srcOrd="3" destOrd="0" presId="urn:microsoft.com/office/officeart/2005/8/layout/radial4"/>
    <dgm:cxn modelId="{DCD5A17C-7831-644A-8B89-53BAF35DAB77}" type="presParOf" srcId="{4E0C64B8-E912-4141-BF2F-8962EF932976}" destId="{6EFC6861-74CE-4F7C-9A91-93DC8C5D09AE}" srcOrd="4" destOrd="0" presId="urn:microsoft.com/office/officeart/2005/8/layout/radial4"/>
    <dgm:cxn modelId="{3B57067A-6D5C-F14D-9D9F-894AE906B099}" type="presParOf" srcId="{4E0C64B8-E912-4141-BF2F-8962EF932976}" destId="{AC2CDC94-E3C8-4554-999E-FFBBDF8F7238}" srcOrd="5" destOrd="0" presId="urn:microsoft.com/office/officeart/2005/8/layout/radial4"/>
    <dgm:cxn modelId="{0DDB5B09-4264-9B49-8787-EE11D8B7BD5D}" type="presParOf" srcId="{4E0C64B8-E912-4141-BF2F-8962EF932976}" destId="{874420E8-4A26-4421-90C5-E67276759F7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DD0254-4787-4133-9637-13E5ED0033D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9D7CF5C-9515-42B2-B7F2-75BE55B261FB}">
      <dgm:prSet phldrT="[Texto]" custT="1"/>
      <dgm:spPr>
        <a:noFill/>
        <a:ln w="38100">
          <a:noFill/>
        </a:ln>
      </dgm:spPr>
      <dgm:t>
        <a:bodyPr/>
        <a:lstStyle/>
        <a:p>
          <a:pPr algn="r"/>
          <a:r>
            <a:rPr lang="es-ES" sz="3600" b="1" dirty="0">
              <a:solidFill>
                <a:srgbClr val="1E8C65"/>
              </a:solidFill>
              <a:effectLst/>
              <a:latin typeface="+mn-lt"/>
              <a:cs typeface="Arial Narrow"/>
            </a:rPr>
            <a:t>PROACTIVIDAD</a:t>
          </a:r>
        </a:p>
      </dgm:t>
    </dgm:pt>
    <dgm:pt modelId="{D5658FF4-860D-4F60-AF13-31D77A38382A}" type="parTrans" cxnId="{3F8AF275-D72E-42DD-9AC2-B49E3B0373E6}">
      <dgm:prSet/>
      <dgm:spPr/>
      <dgm:t>
        <a:bodyPr/>
        <a:lstStyle/>
        <a:p>
          <a:endParaRPr lang="es-ES" sz="2000" b="1">
            <a:latin typeface="+mj-lt"/>
          </a:endParaRPr>
        </a:p>
      </dgm:t>
    </dgm:pt>
    <dgm:pt modelId="{008AE640-9CB8-49CD-AD03-98C1CB2F9C55}" type="sibTrans" cxnId="{3F8AF275-D72E-42DD-9AC2-B49E3B0373E6}">
      <dgm:prSet/>
      <dgm:spPr/>
      <dgm:t>
        <a:bodyPr/>
        <a:lstStyle/>
        <a:p>
          <a:endParaRPr lang="es-ES" sz="2000" b="1">
            <a:latin typeface="+mj-lt"/>
          </a:endParaRPr>
        </a:p>
      </dgm:t>
    </dgm:pt>
    <dgm:pt modelId="{B27495EF-166D-47A9-8BC0-CDD553050C5E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latin typeface="+mn-lt"/>
            </a:rPr>
            <a:t>La capacidad de anticiparse a las cosas</a:t>
          </a:r>
        </a:p>
      </dgm:t>
    </dgm:pt>
    <dgm:pt modelId="{8D817981-5997-4E05-AE3A-481B885EE120}" type="parTrans" cxnId="{EB56600A-C67D-42D4-851B-81A2299D5532}">
      <dgm:prSet/>
      <dgm:spPr>
        <a:noFill/>
        <a:ln w="38100">
          <a:solidFill>
            <a:schemeClr val="bg1"/>
          </a:solidFill>
        </a:ln>
      </dgm:spPr>
      <dgm:t>
        <a:bodyPr/>
        <a:lstStyle/>
        <a:p>
          <a:endParaRPr lang="es-ES" sz="2000" b="1">
            <a:latin typeface="+mj-lt"/>
          </a:endParaRPr>
        </a:p>
      </dgm:t>
    </dgm:pt>
    <dgm:pt modelId="{934DC0EE-C126-4F7A-94BE-A137089D00EF}" type="sibTrans" cxnId="{EB56600A-C67D-42D4-851B-81A2299D5532}">
      <dgm:prSet/>
      <dgm:spPr/>
      <dgm:t>
        <a:bodyPr/>
        <a:lstStyle/>
        <a:p>
          <a:endParaRPr lang="es-ES" sz="2000" b="1">
            <a:latin typeface="+mj-lt"/>
          </a:endParaRPr>
        </a:p>
      </dgm:t>
    </dgm:pt>
    <dgm:pt modelId="{06710105-69BF-4A69-AA7E-12587AF1549F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latin typeface="+mn-lt"/>
            </a:rPr>
            <a:t>Darse margen para el error</a:t>
          </a:r>
        </a:p>
      </dgm:t>
    </dgm:pt>
    <dgm:pt modelId="{0AFB0130-6267-4055-84F5-E781BAA0FECB}" type="parTrans" cxnId="{284E1D91-DB16-405D-A349-6021B45B45A7}">
      <dgm:prSet/>
      <dgm:spPr>
        <a:noFill/>
        <a:ln w="38100">
          <a:solidFill>
            <a:schemeClr val="bg1"/>
          </a:solidFill>
        </a:ln>
      </dgm:spPr>
      <dgm:t>
        <a:bodyPr/>
        <a:lstStyle/>
        <a:p>
          <a:endParaRPr lang="es-ES" sz="2000" b="1">
            <a:latin typeface="+mj-lt"/>
          </a:endParaRPr>
        </a:p>
      </dgm:t>
    </dgm:pt>
    <dgm:pt modelId="{C1D2707F-3081-46D2-A401-11DB84CF7687}" type="sibTrans" cxnId="{284E1D91-DB16-405D-A349-6021B45B45A7}">
      <dgm:prSet/>
      <dgm:spPr/>
      <dgm:t>
        <a:bodyPr/>
        <a:lstStyle/>
        <a:p>
          <a:endParaRPr lang="es-ES" sz="2000" b="1">
            <a:latin typeface="+mj-lt"/>
          </a:endParaRPr>
        </a:p>
      </dgm:t>
    </dgm:pt>
    <dgm:pt modelId="{AD9D3807-ABF2-45AD-8EBC-A5559CF33C48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latin typeface="+mn-lt"/>
            </a:rPr>
            <a:t>Ser capaz de ver oportunidades</a:t>
          </a:r>
        </a:p>
      </dgm:t>
    </dgm:pt>
    <dgm:pt modelId="{C9371472-25AF-44B0-BA75-B050C87B14A8}" type="parTrans" cxnId="{C9A18E6A-DC65-46EA-977E-FFD1F2CC4468}">
      <dgm:prSet/>
      <dgm:spPr>
        <a:noFill/>
        <a:ln w="38100">
          <a:solidFill>
            <a:schemeClr val="bg1"/>
          </a:solidFill>
        </a:ln>
      </dgm:spPr>
      <dgm:t>
        <a:bodyPr/>
        <a:lstStyle/>
        <a:p>
          <a:endParaRPr lang="es-ES" sz="2000" b="1">
            <a:latin typeface="+mj-lt"/>
          </a:endParaRPr>
        </a:p>
      </dgm:t>
    </dgm:pt>
    <dgm:pt modelId="{C8F702BA-364B-467A-B9E2-96AEF4BF3875}" type="sibTrans" cxnId="{C9A18E6A-DC65-46EA-977E-FFD1F2CC4468}">
      <dgm:prSet/>
      <dgm:spPr/>
      <dgm:t>
        <a:bodyPr/>
        <a:lstStyle/>
        <a:p>
          <a:endParaRPr lang="es-ES" sz="2000" b="1">
            <a:latin typeface="+mj-lt"/>
          </a:endParaRPr>
        </a:p>
      </dgm:t>
    </dgm:pt>
    <dgm:pt modelId="{4E0C64B8-E912-4141-BF2F-8962EF932976}" type="pres">
      <dgm:prSet presAssocID="{D8DD0254-4787-4133-9637-13E5ED0033D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BEDFB8-5A95-44FB-A9E5-4A50D1CCD36A}" type="pres">
      <dgm:prSet presAssocID="{A9D7CF5C-9515-42B2-B7F2-75BE55B261FB}" presName="centerShape" presStyleLbl="node0" presStyleIdx="0" presStyleCnt="1" custScaleX="216710" custScaleY="69121" custLinFactNeighborX="18061" custLinFactNeighborY="-16128"/>
      <dgm:spPr/>
    </dgm:pt>
    <dgm:pt modelId="{C61526CD-F7A5-4D20-9594-B36E9D8DBCA6}" type="pres">
      <dgm:prSet presAssocID="{8D817981-5997-4E05-AE3A-481B885EE120}" presName="parTrans" presStyleLbl="bgSibTrans2D1" presStyleIdx="0" presStyleCnt="3" custScaleX="91803" custLinFactNeighborX="85686" custLinFactNeighborY="-15430"/>
      <dgm:spPr/>
    </dgm:pt>
    <dgm:pt modelId="{721BC09A-6050-429D-8240-07894EAC6D27}" type="pres">
      <dgm:prSet presAssocID="{B27495EF-166D-47A9-8BC0-CDD553050C5E}" presName="node" presStyleLbl="node1" presStyleIdx="0" presStyleCnt="3" custScaleY="66610" custRadScaleRad="87135" custRadScaleInc="-28206">
        <dgm:presLayoutVars>
          <dgm:bulletEnabled val="1"/>
        </dgm:presLayoutVars>
      </dgm:prSet>
      <dgm:spPr/>
    </dgm:pt>
    <dgm:pt modelId="{9741843F-0B65-4B53-AF37-A022761593FC}" type="pres">
      <dgm:prSet presAssocID="{0AFB0130-6267-4055-84F5-E781BAA0FECB}" presName="parTrans" presStyleLbl="bgSibTrans2D1" presStyleIdx="1" presStyleCnt="3" custScaleX="42827" custLinFactNeighborX="10525" custLinFactNeighborY="-13975"/>
      <dgm:spPr/>
    </dgm:pt>
    <dgm:pt modelId="{6EFC6861-74CE-4F7C-9A91-93DC8C5D09AE}" type="pres">
      <dgm:prSet presAssocID="{06710105-69BF-4A69-AA7E-12587AF1549F}" presName="node" presStyleLbl="node1" presStyleIdx="1" presStyleCnt="3" custScaleY="72430" custRadScaleRad="118186" custRadScaleInc="-72627">
        <dgm:presLayoutVars>
          <dgm:bulletEnabled val="1"/>
        </dgm:presLayoutVars>
      </dgm:prSet>
      <dgm:spPr/>
    </dgm:pt>
    <dgm:pt modelId="{AC2CDC94-E3C8-4554-999E-FFBBDF8F7238}" type="pres">
      <dgm:prSet presAssocID="{C9371472-25AF-44B0-BA75-B050C87B14A8}" presName="parTrans" presStyleLbl="bgSibTrans2D1" presStyleIdx="2" presStyleCnt="3" custScaleX="42827" custLinFactNeighborX="9764" custLinFactNeighborY="1369"/>
      <dgm:spPr/>
    </dgm:pt>
    <dgm:pt modelId="{874420E8-4A26-4421-90C5-E67276759F74}" type="pres">
      <dgm:prSet presAssocID="{AD9D3807-ABF2-45AD-8EBC-A5559CF33C48}" presName="node" presStyleLbl="node1" presStyleIdx="2" presStyleCnt="3" custScaleY="75688" custRadScaleRad="97471" custRadScaleInc="-282097">
        <dgm:presLayoutVars>
          <dgm:bulletEnabled val="1"/>
        </dgm:presLayoutVars>
      </dgm:prSet>
      <dgm:spPr/>
    </dgm:pt>
  </dgm:ptLst>
  <dgm:cxnLst>
    <dgm:cxn modelId="{EB56600A-C67D-42D4-851B-81A2299D5532}" srcId="{A9D7CF5C-9515-42B2-B7F2-75BE55B261FB}" destId="{B27495EF-166D-47A9-8BC0-CDD553050C5E}" srcOrd="0" destOrd="0" parTransId="{8D817981-5997-4E05-AE3A-481B885EE120}" sibTransId="{934DC0EE-C126-4F7A-94BE-A137089D00EF}"/>
    <dgm:cxn modelId="{8C45860C-8E62-B34E-BFCA-FDB02557162A}" type="presOf" srcId="{C9371472-25AF-44B0-BA75-B050C87B14A8}" destId="{AC2CDC94-E3C8-4554-999E-FFBBDF8F7238}" srcOrd="0" destOrd="0" presId="urn:microsoft.com/office/officeart/2005/8/layout/radial4"/>
    <dgm:cxn modelId="{BB789B10-8963-8641-B007-24891165657F}" type="presOf" srcId="{AD9D3807-ABF2-45AD-8EBC-A5559CF33C48}" destId="{874420E8-4A26-4421-90C5-E67276759F74}" srcOrd="0" destOrd="0" presId="urn:microsoft.com/office/officeart/2005/8/layout/radial4"/>
    <dgm:cxn modelId="{4098B835-0E3D-0D41-87E7-B6CA2710495E}" type="presOf" srcId="{8D817981-5997-4E05-AE3A-481B885EE120}" destId="{C61526CD-F7A5-4D20-9594-B36E9D8DBCA6}" srcOrd="0" destOrd="0" presId="urn:microsoft.com/office/officeart/2005/8/layout/radial4"/>
    <dgm:cxn modelId="{69918B37-F3A6-714C-A1CC-4BA28D03E825}" type="presOf" srcId="{D8DD0254-4787-4133-9637-13E5ED0033DA}" destId="{4E0C64B8-E912-4141-BF2F-8962EF932976}" srcOrd="0" destOrd="0" presId="urn:microsoft.com/office/officeart/2005/8/layout/radial4"/>
    <dgm:cxn modelId="{F71FD43A-F8FB-EF49-9C85-31270328B7B1}" type="presOf" srcId="{A9D7CF5C-9515-42B2-B7F2-75BE55B261FB}" destId="{07BEDFB8-5A95-44FB-A9E5-4A50D1CCD36A}" srcOrd="0" destOrd="0" presId="urn:microsoft.com/office/officeart/2005/8/layout/radial4"/>
    <dgm:cxn modelId="{C9A18E6A-DC65-46EA-977E-FFD1F2CC4468}" srcId="{A9D7CF5C-9515-42B2-B7F2-75BE55B261FB}" destId="{AD9D3807-ABF2-45AD-8EBC-A5559CF33C48}" srcOrd="2" destOrd="0" parTransId="{C9371472-25AF-44B0-BA75-B050C87B14A8}" sibTransId="{C8F702BA-364B-467A-B9E2-96AEF4BF3875}"/>
    <dgm:cxn modelId="{8E83A26F-CD6D-3841-AE6C-074FA87AEFAB}" type="presOf" srcId="{B27495EF-166D-47A9-8BC0-CDD553050C5E}" destId="{721BC09A-6050-429D-8240-07894EAC6D27}" srcOrd="0" destOrd="0" presId="urn:microsoft.com/office/officeart/2005/8/layout/radial4"/>
    <dgm:cxn modelId="{ED82B173-6B3E-A04E-8839-A3A9E050DE99}" type="presOf" srcId="{06710105-69BF-4A69-AA7E-12587AF1549F}" destId="{6EFC6861-74CE-4F7C-9A91-93DC8C5D09AE}" srcOrd="0" destOrd="0" presId="urn:microsoft.com/office/officeart/2005/8/layout/radial4"/>
    <dgm:cxn modelId="{3F8AF275-D72E-42DD-9AC2-B49E3B0373E6}" srcId="{D8DD0254-4787-4133-9637-13E5ED0033DA}" destId="{A9D7CF5C-9515-42B2-B7F2-75BE55B261FB}" srcOrd="0" destOrd="0" parTransId="{D5658FF4-860D-4F60-AF13-31D77A38382A}" sibTransId="{008AE640-9CB8-49CD-AD03-98C1CB2F9C55}"/>
    <dgm:cxn modelId="{284E1D91-DB16-405D-A349-6021B45B45A7}" srcId="{A9D7CF5C-9515-42B2-B7F2-75BE55B261FB}" destId="{06710105-69BF-4A69-AA7E-12587AF1549F}" srcOrd="1" destOrd="0" parTransId="{0AFB0130-6267-4055-84F5-E781BAA0FECB}" sibTransId="{C1D2707F-3081-46D2-A401-11DB84CF7687}"/>
    <dgm:cxn modelId="{FE140CDF-DD63-7147-8F0E-4FB7E03B3FE0}" type="presOf" srcId="{0AFB0130-6267-4055-84F5-E781BAA0FECB}" destId="{9741843F-0B65-4B53-AF37-A022761593FC}" srcOrd="0" destOrd="0" presId="urn:microsoft.com/office/officeart/2005/8/layout/radial4"/>
    <dgm:cxn modelId="{D3E10C87-B8AC-0542-813A-4C1444EAB84C}" type="presParOf" srcId="{4E0C64B8-E912-4141-BF2F-8962EF932976}" destId="{07BEDFB8-5A95-44FB-A9E5-4A50D1CCD36A}" srcOrd="0" destOrd="0" presId="urn:microsoft.com/office/officeart/2005/8/layout/radial4"/>
    <dgm:cxn modelId="{501EAB9B-190A-084A-B7C3-8972314CC03C}" type="presParOf" srcId="{4E0C64B8-E912-4141-BF2F-8962EF932976}" destId="{C61526CD-F7A5-4D20-9594-B36E9D8DBCA6}" srcOrd="1" destOrd="0" presId="urn:microsoft.com/office/officeart/2005/8/layout/radial4"/>
    <dgm:cxn modelId="{5026511D-9F87-DE42-90CB-56370BA9E04D}" type="presParOf" srcId="{4E0C64B8-E912-4141-BF2F-8962EF932976}" destId="{721BC09A-6050-429D-8240-07894EAC6D27}" srcOrd="2" destOrd="0" presId="urn:microsoft.com/office/officeart/2005/8/layout/radial4"/>
    <dgm:cxn modelId="{E7DC7194-A04C-3147-B44F-AB127B0D7D52}" type="presParOf" srcId="{4E0C64B8-E912-4141-BF2F-8962EF932976}" destId="{9741843F-0B65-4B53-AF37-A022761593FC}" srcOrd="3" destOrd="0" presId="urn:microsoft.com/office/officeart/2005/8/layout/radial4"/>
    <dgm:cxn modelId="{01210827-8475-EE4F-A50B-8384015C90BF}" type="presParOf" srcId="{4E0C64B8-E912-4141-BF2F-8962EF932976}" destId="{6EFC6861-74CE-4F7C-9A91-93DC8C5D09AE}" srcOrd="4" destOrd="0" presId="urn:microsoft.com/office/officeart/2005/8/layout/radial4"/>
    <dgm:cxn modelId="{CC49B530-BECB-6F4B-84C8-4C75A9919617}" type="presParOf" srcId="{4E0C64B8-E912-4141-BF2F-8962EF932976}" destId="{AC2CDC94-E3C8-4554-999E-FFBBDF8F7238}" srcOrd="5" destOrd="0" presId="urn:microsoft.com/office/officeart/2005/8/layout/radial4"/>
    <dgm:cxn modelId="{78DD39DA-1EC8-DB41-83FD-387AE3720EA6}" type="presParOf" srcId="{4E0C64B8-E912-4141-BF2F-8962EF932976}" destId="{874420E8-4A26-4421-90C5-E67276759F7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DD0254-4787-4133-9637-13E5ED0033D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9D7CF5C-9515-42B2-B7F2-75BE55B261FB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2800" b="1" dirty="0">
              <a:solidFill>
                <a:schemeClr val="bg1"/>
              </a:solidFill>
              <a:latin typeface="+mn-lt"/>
              <a:cs typeface="Arial Narrow"/>
            </a:rPr>
            <a:t>RESPONSABILIDAD</a:t>
          </a:r>
        </a:p>
      </dgm:t>
    </dgm:pt>
    <dgm:pt modelId="{D5658FF4-860D-4F60-AF13-31D77A38382A}" type="parTrans" cxnId="{3F8AF275-D72E-42DD-9AC2-B49E3B0373E6}">
      <dgm:prSet/>
      <dgm:spPr/>
      <dgm:t>
        <a:bodyPr/>
        <a:lstStyle/>
        <a:p>
          <a:endParaRPr lang="es-ES" sz="2000" b="1">
            <a:latin typeface="+mj-lt"/>
          </a:endParaRPr>
        </a:p>
      </dgm:t>
    </dgm:pt>
    <dgm:pt modelId="{008AE640-9CB8-49CD-AD03-98C1CB2F9C55}" type="sibTrans" cxnId="{3F8AF275-D72E-42DD-9AC2-B49E3B0373E6}">
      <dgm:prSet/>
      <dgm:spPr/>
      <dgm:t>
        <a:bodyPr/>
        <a:lstStyle/>
        <a:p>
          <a:endParaRPr lang="es-ES" sz="2000" b="1">
            <a:latin typeface="+mj-lt"/>
          </a:endParaRPr>
        </a:p>
      </dgm:t>
    </dgm:pt>
    <dgm:pt modelId="{B27495EF-166D-47A9-8BC0-CDD553050C5E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latin typeface="+mn-lt"/>
            </a:rPr>
            <a:t>Asumir mis acciones</a:t>
          </a:r>
        </a:p>
      </dgm:t>
    </dgm:pt>
    <dgm:pt modelId="{8D817981-5997-4E05-AE3A-481B885EE120}" type="parTrans" cxnId="{EB56600A-C67D-42D4-851B-81A2299D5532}">
      <dgm:prSet/>
      <dgm:spPr>
        <a:noFill/>
        <a:ln w="38100">
          <a:solidFill>
            <a:schemeClr val="bg1"/>
          </a:solidFill>
        </a:ln>
      </dgm:spPr>
      <dgm:t>
        <a:bodyPr/>
        <a:lstStyle/>
        <a:p>
          <a:endParaRPr lang="es-ES" sz="2000" b="1">
            <a:latin typeface="+mj-lt"/>
          </a:endParaRPr>
        </a:p>
      </dgm:t>
    </dgm:pt>
    <dgm:pt modelId="{934DC0EE-C126-4F7A-94BE-A137089D00EF}" type="sibTrans" cxnId="{EB56600A-C67D-42D4-851B-81A2299D5532}">
      <dgm:prSet/>
      <dgm:spPr/>
      <dgm:t>
        <a:bodyPr/>
        <a:lstStyle/>
        <a:p>
          <a:endParaRPr lang="es-ES" sz="2000" b="1">
            <a:latin typeface="+mj-lt"/>
          </a:endParaRPr>
        </a:p>
      </dgm:t>
    </dgm:pt>
    <dgm:pt modelId="{06710105-69BF-4A69-AA7E-12587AF1549F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latin typeface="+mn-lt"/>
            </a:rPr>
            <a:t>Aceptar mis errores</a:t>
          </a:r>
        </a:p>
      </dgm:t>
    </dgm:pt>
    <dgm:pt modelId="{0AFB0130-6267-4055-84F5-E781BAA0FECB}" type="parTrans" cxnId="{284E1D91-DB16-405D-A349-6021B45B45A7}">
      <dgm:prSet/>
      <dgm:spPr>
        <a:noFill/>
        <a:ln w="38100">
          <a:solidFill>
            <a:schemeClr val="bg1"/>
          </a:solidFill>
        </a:ln>
      </dgm:spPr>
      <dgm:t>
        <a:bodyPr/>
        <a:lstStyle/>
        <a:p>
          <a:endParaRPr lang="es-ES" sz="2000" b="1">
            <a:latin typeface="+mj-lt"/>
          </a:endParaRPr>
        </a:p>
      </dgm:t>
    </dgm:pt>
    <dgm:pt modelId="{C1D2707F-3081-46D2-A401-11DB84CF7687}" type="sibTrans" cxnId="{284E1D91-DB16-405D-A349-6021B45B45A7}">
      <dgm:prSet/>
      <dgm:spPr/>
      <dgm:t>
        <a:bodyPr/>
        <a:lstStyle/>
        <a:p>
          <a:endParaRPr lang="es-ES" sz="2000" b="1">
            <a:latin typeface="+mj-lt"/>
          </a:endParaRPr>
        </a:p>
      </dgm:t>
    </dgm:pt>
    <dgm:pt modelId="{AD9D3807-ABF2-45AD-8EBC-A5559CF33C48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latin typeface="+mn-lt"/>
            </a:rPr>
            <a:t>Hacerme cargo de los resultados</a:t>
          </a:r>
        </a:p>
      </dgm:t>
    </dgm:pt>
    <dgm:pt modelId="{C9371472-25AF-44B0-BA75-B050C87B14A8}" type="parTrans" cxnId="{C9A18E6A-DC65-46EA-977E-FFD1F2CC4468}">
      <dgm:prSet/>
      <dgm:spPr>
        <a:noFill/>
        <a:ln w="38100">
          <a:solidFill>
            <a:schemeClr val="bg1"/>
          </a:solidFill>
        </a:ln>
      </dgm:spPr>
      <dgm:t>
        <a:bodyPr/>
        <a:lstStyle/>
        <a:p>
          <a:endParaRPr lang="es-ES" sz="2000" b="1">
            <a:latin typeface="+mj-lt"/>
          </a:endParaRPr>
        </a:p>
      </dgm:t>
    </dgm:pt>
    <dgm:pt modelId="{C8F702BA-364B-467A-B9E2-96AEF4BF3875}" type="sibTrans" cxnId="{C9A18E6A-DC65-46EA-977E-FFD1F2CC4468}">
      <dgm:prSet/>
      <dgm:spPr/>
      <dgm:t>
        <a:bodyPr/>
        <a:lstStyle/>
        <a:p>
          <a:endParaRPr lang="es-ES" sz="2000" b="1">
            <a:latin typeface="+mj-lt"/>
          </a:endParaRPr>
        </a:p>
      </dgm:t>
    </dgm:pt>
    <dgm:pt modelId="{4E0C64B8-E912-4141-BF2F-8962EF932976}" type="pres">
      <dgm:prSet presAssocID="{D8DD0254-4787-4133-9637-13E5ED0033D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BEDFB8-5A95-44FB-A9E5-4A50D1CCD36A}" type="pres">
      <dgm:prSet presAssocID="{A9D7CF5C-9515-42B2-B7F2-75BE55B261FB}" presName="centerShape" presStyleLbl="node0" presStyleIdx="0" presStyleCnt="1" custScaleX="141122" custScaleY="62074" custLinFactNeighborX="28695" custLinFactNeighborY="-27032"/>
      <dgm:spPr>
        <a:prstGeom prst="rect">
          <a:avLst/>
        </a:prstGeom>
      </dgm:spPr>
    </dgm:pt>
    <dgm:pt modelId="{C61526CD-F7A5-4D20-9594-B36E9D8DBCA6}" type="pres">
      <dgm:prSet presAssocID="{8D817981-5997-4E05-AE3A-481B885EE120}" presName="parTrans" presStyleLbl="bgSibTrans2D1" presStyleIdx="0" presStyleCnt="3" custScaleX="41261" custLinFactNeighborX="17724" custLinFactNeighborY="-23002"/>
      <dgm:spPr/>
    </dgm:pt>
    <dgm:pt modelId="{721BC09A-6050-429D-8240-07894EAC6D27}" type="pres">
      <dgm:prSet presAssocID="{B27495EF-166D-47A9-8BC0-CDD553050C5E}" presName="node" presStyleLbl="node1" presStyleIdx="0" presStyleCnt="3" custScaleY="66804" custRadScaleRad="138594" custRadScaleInc="34667">
        <dgm:presLayoutVars>
          <dgm:bulletEnabled val="1"/>
        </dgm:presLayoutVars>
      </dgm:prSet>
      <dgm:spPr/>
    </dgm:pt>
    <dgm:pt modelId="{9741843F-0B65-4B53-AF37-A022761593FC}" type="pres">
      <dgm:prSet presAssocID="{0AFB0130-6267-4055-84F5-E781BAA0FECB}" presName="parTrans" presStyleLbl="bgSibTrans2D1" presStyleIdx="1" presStyleCnt="3" custScaleX="50068" custLinFactNeighborX="22891" custLinFactNeighborY="-7899"/>
      <dgm:spPr/>
    </dgm:pt>
    <dgm:pt modelId="{6EFC6861-74CE-4F7C-9A91-93DC8C5D09AE}" type="pres">
      <dgm:prSet presAssocID="{06710105-69BF-4A69-AA7E-12587AF1549F}" presName="node" presStyleLbl="node1" presStyleIdx="1" presStyleCnt="3" custScaleY="72819" custRadScaleRad="96554" custRadScaleInc="-89642">
        <dgm:presLayoutVars>
          <dgm:bulletEnabled val="1"/>
        </dgm:presLayoutVars>
      </dgm:prSet>
      <dgm:spPr/>
    </dgm:pt>
    <dgm:pt modelId="{AC2CDC94-E3C8-4554-999E-FFBBDF8F7238}" type="pres">
      <dgm:prSet presAssocID="{C9371472-25AF-44B0-BA75-B050C87B14A8}" presName="parTrans" presStyleLbl="bgSibTrans2D1" presStyleIdx="2" presStyleCnt="3" custScaleX="41261" custLinFactNeighborX="15120" custLinFactNeighborY="9933"/>
      <dgm:spPr/>
    </dgm:pt>
    <dgm:pt modelId="{874420E8-4A26-4421-90C5-E67276759F74}" type="pres">
      <dgm:prSet presAssocID="{AD9D3807-ABF2-45AD-8EBC-A5559CF33C48}" presName="node" presStyleLbl="node1" presStyleIdx="2" presStyleCnt="3" custScaleY="42835" custRadScaleRad="77925" custRadScaleInc="-244072">
        <dgm:presLayoutVars>
          <dgm:bulletEnabled val="1"/>
        </dgm:presLayoutVars>
      </dgm:prSet>
      <dgm:spPr/>
    </dgm:pt>
  </dgm:ptLst>
  <dgm:cxnLst>
    <dgm:cxn modelId="{EB56600A-C67D-42D4-851B-81A2299D5532}" srcId="{A9D7CF5C-9515-42B2-B7F2-75BE55B261FB}" destId="{B27495EF-166D-47A9-8BC0-CDD553050C5E}" srcOrd="0" destOrd="0" parTransId="{8D817981-5997-4E05-AE3A-481B885EE120}" sibTransId="{934DC0EE-C126-4F7A-94BE-A137089D00EF}"/>
    <dgm:cxn modelId="{6B786A0F-8BCE-7641-883F-8A430EDDCE74}" type="presOf" srcId="{C9371472-25AF-44B0-BA75-B050C87B14A8}" destId="{AC2CDC94-E3C8-4554-999E-FFBBDF8F7238}" srcOrd="0" destOrd="0" presId="urn:microsoft.com/office/officeart/2005/8/layout/radial4"/>
    <dgm:cxn modelId="{65B00C2D-7ECB-9748-9C06-E4AF19A59289}" type="presOf" srcId="{06710105-69BF-4A69-AA7E-12587AF1549F}" destId="{6EFC6861-74CE-4F7C-9A91-93DC8C5D09AE}" srcOrd="0" destOrd="0" presId="urn:microsoft.com/office/officeart/2005/8/layout/radial4"/>
    <dgm:cxn modelId="{74038E3E-1F55-B44A-8099-077AA76B111E}" type="presOf" srcId="{A9D7CF5C-9515-42B2-B7F2-75BE55B261FB}" destId="{07BEDFB8-5A95-44FB-A9E5-4A50D1CCD36A}" srcOrd="0" destOrd="0" presId="urn:microsoft.com/office/officeart/2005/8/layout/radial4"/>
    <dgm:cxn modelId="{FB24845A-0EE3-BB44-887F-E0B6BDB4979F}" type="presOf" srcId="{B27495EF-166D-47A9-8BC0-CDD553050C5E}" destId="{721BC09A-6050-429D-8240-07894EAC6D27}" srcOrd="0" destOrd="0" presId="urn:microsoft.com/office/officeart/2005/8/layout/radial4"/>
    <dgm:cxn modelId="{C9A18E6A-DC65-46EA-977E-FFD1F2CC4468}" srcId="{A9D7CF5C-9515-42B2-B7F2-75BE55B261FB}" destId="{AD9D3807-ABF2-45AD-8EBC-A5559CF33C48}" srcOrd="2" destOrd="0" parTransId="{C9371472-25AF-44B0-BA75-B050C87B14A8}" sibTransId="{C8F702BA-364B-467A-B9E2-96AEF4BF3875}"/>
    <dgm:cxn modelId="{3F8AF275-D72E-42DD-9AC2-B49E3B0373E6}" srcId="{D8DD0254-4787-4133-9637-13E5ED0033DA}" destId="{A9D7CF5C-9515-42B2-B7F2-75BE55B261FB}" srcOrd="0" destOrd="0" parTransId="{D5658FF4-860D-4F60-AF13-31D77A38382A}" sibTransId="{008AE640-9CB8-49CD-AD03-98C1CB2F9C55}"/>
    <dgm:cxn modelId="{72637E7B-82B5-224F-9934-231982FAB1F5}" type="presOf" srcId="{D8DD0254-4787-4133-9637-13E5ED0033DA}" destId="{4E0C64B8-E912-4141-BF2F-8962EF932976}" srcOrd="0" destOrd="0" presId="urn:microsoft.com/office/officeart/2005/8/layout/radial4"/>
    <dgm:cxn modelId="{73C0C37C-704D-8040-B8C9-F73CD36D97FC}" type="presOf" srcId="{AD9D3807-ABF2-45AD-8EBC-A5559CF33C48}" destId="{874420E8-4A26-4421-90C5-E67276759F74}" srcOrd="0" destOrd="0" presId="urn:microsoft.com/office/officeart/2005/8/layout/radial4"/>
    <dgm:cxn modelId="{2985E98E-82DD-9B4D-8043-B7E8619961C2}" type="presOf" srcId="{8D817981-5997-4E05-AE3A-481B885EE120}" destId="{C61526CD-F7A5-4D20-9594-B36E9D8DBCA6}" srcOrd="0" destOrd="0" presId="urn:microsoft.com/office/officeart/2005/8/layout/radial4"/>
    <dgm:cxn modelId="{284E1D91-DB16-405D-A349-6021B45B45A7}" srcId="{A9D7CF5C-9515-42B2-B7F2-75BE55B261FB}" destId="{06710105-69BF-4A69-AA7E-12587AF1549F}" srcOrd="1" destOrd="0" parTransId="{0AFB0130-6267-4055-84F5-E781BAA0FECB}" sibTransId="{C1D2707F-3081-46D2-A401-11DB84CF7687}"/>
    <dgm:cxn modelId="{58EFBBF9-BFBE-844A-A3DB-28D403122EB4}" type="presOf" srcId="{0AFB0130-6267-4055-84F5-E781BAA0FECB}" destId="{9741843F-0B65-4B53-AF37-A022761593FC}" srcOrd="0" destOrd="0" presId="urn:microsoft.com/office/officeart/2005/8/layout/radial4"/>
    <dgm:cxn modelId="{F8396824-4C54-CB45-A250-BD1482E41D02}" type="presParOf" srcId="{4E0C64B8-E912-4141-BF2F-8962EF932976}" destId="{07BEDFB8-5A95-44FB-A9E5-4A50D1CCD36A}" srcOrd="0" destOrd="0" presId="urn:microsoft.com/office/officeart/2005/8/layout/radial4"/>
    <dgm:cxn modelId="{767DE308-6115-4240-A098-44707F7251EF}" type="presParOf" srcId="{4E0C64B8-E912-4141-BF2F-8962EF932976}" destId="{C61526CD-F7A5-4D20-9594-B36E9D8DBCA6}" srcOrd="1" destOrd="0" presId="urn:microsoft.com/office/officeart/2005/8/layout/radial4"/>
    <dgm:cxn modelId="{20DFF08C-3090-B94E-8EEF-6380DB628FC8}" type="presParOf" srcId="{4E0C64B8-E912-4141-BF2F-8962EF932976}" destId="{721BC09A-6050-429D-8240-07894EAC6D27}" srcOrd="2" destOrd="0" presId="urn:microsoft.com/office/officeart/2005/8/layout/radial4"/>
    <dgm:cxn modelId="{4F6289D9-DF4D-1842-ABA3-CB1BD541C3D8}" type="presParOf" srcId="{4E0C64B8-E912-4141-BF2F-8962EF932976}" destId="{9741843F-0B65-4B53-AF37-A022761593FC}" srcOrd="3" destOrd="0" presId="urn:microsoft.com/office/officeart/2005/8/layout/radial4"/>
    <dgm:cxn modelId="{72A0BA15-744B-2D48-86F9-BEA8506055E3}" type="presParOf" srcId="{4E0C64B8-E912-4141-BF2F-8962EF932976}" destId="{6EFC6861-74CE-4F7C-9A91-93DC8C5D09AE}" srcOrd="4" destOrd="0" presId="urn:microsoft.com/office/officeart/2005/8/layout/radial4"/>
    <dgm:cxn modelId="{8C0BED23-FC16-634D-A932-87B3BCCFF49C}" type="presParOf" srcId="{4E0C64B8-E912-4141-BF2F-8962EF932976}" destId="{AC2CDC94-E3C8-4554-999E-FFBBDF8F7238}" srcOrd="5" destOrd="0" presId="urn:microsoft.com/office/officeart/2005/8/layout/radial4"/>
    <dgm:cxn modelId="{F091CFF4-FCB9-1248-93B6-AC8BB021F87A}" type="presParOf" srcId="{4E0C64B8-E912-4141-BF2F-8962EF932976}" destId="{874420E8-4A26-4421-90C5-E67276759F7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B9A1329-2FB6-3C44-8143-1EEA53C3E17B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62B3121-D1BD-AD4C-B12E-EB2013859C60}">
      <dgm:prSet phldrT="[Texto]"/>
      <dgm:spPr>
        <a:solidFill>
          <a:srgbClr val="008000"/>
        </a:solidFill>
        <a:ln>
          <a:noFill/>
        </a:ln>
      </dgm:spPr>
      <dgm:t>
        <a:bodyPr/>
        <a:lstStyle/>
        <a:p>
          <a:r>
            <a: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gm:t>
    </dgm:pt>
    <dgm:pt modelId="{1C5AC116-8F81-A84D-9BEC-7FB0348DEE8F}" type="parTrans" cxnId="{BBE5E28A-9D28-0746-BA10-6A9322ADAA3F}">
      <dgm:prSet/>
      <dgm:spPr/>
      <dgm:t>
        <a:bodyPr/>
        <a:lstStyle/>
        <a:p>
          <a:endParaRPr lang="es-E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9C5C90B1-8271-7D47-83F1-E2F20F95259D}" type="sibTrans" cxnId="{BBE5E28A-9D28-0746-BA10-6A9322ADAA3F}">
      <dgm:prSet/>
      <dgm:spPr/>
      <dgm:t>
        <a:bodyPr/>
        <a:lstStyle/>
        <a:p>
          <a:endParaRPr lang="es-E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C1087C3-E734-5448-9965-CCA88E19B388}">
      <dgm:prSet phldrT="[Texto]"/>
      <dgm:spPr>
        <a:solidFill>
          <a:schemeClr val="accent6">
            <a:lumMod val="60000"/>
            <a:lumOff val="40000"/>
            <a:alpha val="90000"/>
          </a:schemeClr>
        </a:solidFill>
        <a:ln>
          <a:noFill/>
        </a:ln>
      </dgm:spPr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Delegar</a:t>
          </a:r>
        </a:p>
      </dgm:t>
    </dgm:pt>
    <dgm:pt modelId="{FAB96263-F5E1-2546-ACB8-955AC5B98771}" type="parTrans" cxnId="{645BB110-A0DF-5F4B-AA63-4AFC0D4B4F93}">
      <dgm:prSet/>
      <dgm:spPr/>
      <dgm:t>
        <a:bodyPr/>
        <a:lstStyle/>
        <a:p>
          <a:endParaRPr lang="es-E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EBD08E1-CEF2-DD4A-BEBD-B964F1ADAF74}" type="sibTrans" cxnId="{645BB110-A0DF-5F4B-AA63-4AFC0D4B4F93}">
      <dgm:prSet/>
      <dgm:spPr/>
      <dgm:t>
        <a:bodyPr/>
        <a:lstStyle/>
        <a:p>
          <a:endParaRPr lang="es-E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F21DB7C-60DB-A84B-BF6E-15CBD7661CB7}">
      <dgm:prSet phldrT="[Texto]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</a:p>
      </dgm:t>
    </dgm:pt>
    <dgm:pt modelId="{72944C97-992A-B649-9201-9B9ECE7F0036}" type="parTrans" cxnId="{C9808917-86E4-1E4F-84D7-433E30BF5C0D}">
      <dgm:prSet/>
      <dgm:spPr/>
      <dgm:t>
        <a:bodyPr/>
        <a:lstStyle/>
        <a:p>
          <a:endParaRPr lang="es-E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588D87E-0D89-AC4B-B8BA-25000C6E23A5}" type="sibTrans" cxnId="{C9808917-86E4-1E4F-84D7-433E30BF5C0D}">
      <dgm:prSet/>
      <dgm:spPr/>
      <dgm:t>
        <a:bodyPr/>
        <a:lstStyle/>
        <a:p>
          <a:endParaRPr lang="es-E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5CBD754-1E4D-B740-AE10-D5E241F8FDF7}">
      <dgm:prSet phldrT="[Texto]"/>
      <dgm:spPr>
        <a:solidFill>
          <a:schemeClr val="accent1">
            <a:lumMod val="60000"/>
            <a:lumOff val="40000"/>
            <a:alpha val="90000"/>
          </a:schemeClr>
        </a:solidFill>
        <a:ln>
          <a:noFill/>
        </a:ln>
      </dgm:spPr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Empoderar</a:t>
          </a:r>
        </a:p>
      </dgm:t>
    </dgm:pt>
    <dgm:pt modelId="{BA316E9C-465F-8F49-876F-68A66779EA55}" type="parTrans" cxnId="{997FD7D1-74A5-0848-B094-1118311FDDB8}">
      <dgm:prSet/>
      <dgm:spPr/>
      <dgm:t>
        <a:bodyPr/>
        <a:lstStyle/>
        <a:p>
          <a:endParaRPr lang="es-E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3ADB0F0-39D5-A64C-A7EF-06879EF5B450}" type="sibTrans" cxnId="{997FD7D1-74A5-0848-B094-1118311FDDB8}">
      <dgm:prSet/>
      <dgm:spPr/>
      <dgm:t>
        <a:bodyPr/>
        <a:lstStyle/>
        <a:p>
          <a:endParaRPr lang="es-E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E78116C-F511-624E-BDD8-9F4562DA6591}">
      <dgm:prSet phldrT="[Texto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gm:t>
    </dgm:pt>
    <dgm:pt modelId="{D071A7B2-9F04-3F40-B1AF-944182B429F2}" type="parTrans" cxnId="{FFD056D1-BAD9-5441-B783-50CC3B2A49E9}">
      <dgm:prSet/>
      <dgm:spPr/>
      <dgm:t>
        <a:bodyPr/>
        <a:lstStyle/>
        <a:p>
          <a:endParaRPr lang="es-E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A94F16A-9EC5-FE4A-80C0-DBEAD454740A}" type="sibTrans" cxnId="{FFD056D1-BAD9-5441-B783-50CC3B2A49E9}">
      <dgm:prSet/>
      <dgm:spPr/>
      <dgm:t>
        <a:bodyPr/>
        <a:lstStyle/>
        <a:p>
          <a:endParaRPr lang="es-E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1D6218D-B00B-FC45-8635-F9B31F183FB5}">
      <dgm:prSet phldrT="[Texto]"/>
      <dgm:spPr>
        <a:solidFill>
          <a:schemeClr val="accent2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Dar confianza</a:t>
          </a:r>
        </a:p>
      </dgm:t>
    </dgm:pt>
    <dgm:pt modelId="{E830A176-B228-0642-BEC6-8DA211D86373}" type="parTrans" cxnId="{C6006436-EBCD-1C4C-8C9B-445798088C11}">
      <dgm:prSet/>
      <dgm:spPr/>
      <dgm:t>
        <a:bodyPr/>
        <a:lstStyle/>
        <a:p>
          <a:endParaRPr lang="es-E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31C8D5E-CA9A-6145-BDC1-5DEEEA48CFF6}" type="sibTrans" cxnId="{C6006436-EBCD-1C4C-8C9B-445798088C11}">
      <dgm:prSet/>
      <dgm:spPr/>
      <dgm:t>
        <a:bodyPr/>
        <a:lstStyle/>
        <a:p>
          <a:endParaRPr lang="es-E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704279E-269D-3F43-AAAB-AA67114AA1B7}" type="pres">
      <dgm:prSet presAssocID="{CB9A1329-2FB6-3C44-8143-1EEA53C3E17B}" presName="linearFlow" presStyleCnt="0">
        <dgm:presLayoutVars>
          <dgm:dir/>
          <dgm:animLvl val="lvl"/>
          <dgm:resizeHandles val="exact"/>
        </dgm:presLayoutVars>
      </dgm:prSet>
      <dgm:spPr/>
    </dgm:pt>
    <dgm:pt modelId="{EB3CB4B8-01EB-C743-8ECF-DF04C068DFFD}" type="pres">
      <dgm:prSet presAssocID="{762B3121-D1BD-AD4C-B12E-EB2013859C60}" presName="composite" presStyleCnt="0"/>
      <dgm:spPr/>
    </dgm:pt>
    <dgm:pt modelId="{3934855D-7675-5741-A13F-4C237A642FD4}" type="pres">
      <dgm:prSet presAssocID="{762B3121-D1BD-AD4C-B12E-EB2013859C6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D853C-D649-C244-B5F7-A27A681FEC78}" type="pres">
      <dgm:prSet presAssocID="{762B3121-D1BD-AD4C-B12E-EB2013859C60}" presName="descendantText" presStyleLbl="alignAcc1" presStyleIdx="0" presStyleCnt="3">
        <dgm:presLayoutVars>
          <dgm:bulletEnabled val="1"/>
        </dgm:presLayoutVars>
      </dgm:prSet>
      <dgm:spPr/>
    </dgm:pt>
    <dgm:pt modelId="{606A9CC9-1D35-DE4D-8E2C-DD9D3333F99B}" type="pres">
      <dgm:prSet presAssocID="{9C5C90B1-8271-7D47-83F1-E2F20F95259D}" presName="sp" presStyleCnt="0"/>
      <dgm:spPr/>
    </dgm:pt>
    <dgm:pt modelId="{1C8F7B9B-7133-A24B-A677-185E584961BF}" type="pres">
      <dgm:prSet presAssocID="{5F21DB7C-60DB-A84B-BF6E-15CBD7661CB7}" presName="composite" presStyleCnt="0"/>
      <dgm:spPr/>
    </dgm:pt>
    <dgm:pt modelId="{1181CA96-F601-4E4D-A2DC-3962610DA310}" type="pres">
      <dgm:prSet presAssocID="{5F21DB7C-60DB-A84B-BF6E-15CBD7661CB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328C290-31F1-E44F-9DA1-EDCC4BBA8414}" type="pres">
      <dgm:prSet presAssocID="{5F21DB7C-60DB-A84B-BF6E-15CBD7661CB7}" presName="descendantText" presStyleLbl="alignAcc1" presStyleIdx="1" presStyleCnt="3">
        <dgm:presLayoutVars>
          <dgm:bulletEnabled val="1"/>
        </dgm:presLayoutVars>
      </dgm:prSet>
      <dgm:spPr/>
    </dgm:pt>
    <dgm:pt modelId="{35A1DFC8-65BA-4F45-AACE-5C6A62A849BF}" type="pres">
      <dgm:prSet presAssocID="{C588D87E-0D89-AC4B-B8BA-25000C6E23A5}" presName="sp" presStyleCnt="0"/>
      <dgm:spPr/>
    </dgm:pt>
    <dgm:pt modelId="{E1190A69-612A-684D-878F-13BDB7575E0E}" type="pres">
      <dgm:prSet presAssocID="{2E78116C-F511-624E-BDD8-9F4562DA6591}" presName="composite" presStyleCnt="0"/>
      <dgm:spPr/>
    </dgm:pt>
    <dgm:pt modelId="{CB01EA39-F7F8-D44D-A89F-18A49914D666}" type="pres">
      <dgm:prSet presAssocID="{2E78116C-F511-624E-BDD8-9F4562DA659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62D8F03-F626-DA45-A72C-5867CEC76FD3}" type="pres">
      <dgm:prSet presAssocID="{2E78116C-F511-624E-BDD8-9F4562DA659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645BB110-A0DF-5F4B-AA63-4AFC0D4B4F93}" srcId="{762B3121-D1BD-AD4C-B12E-EB2013859C60}" destId="{1C1087C3-E734-5448-9965-CCA88E19B388}" srcOrd="0" destOrd="0" parTransId="{FAB96263-F5E1-2546-ACB8-955AC5B98771}" sibTransId="{DEBD08E1-CEF2-DD4A-BEBD-B964F1ADAF74}"/>
    <dgm:cxn modelId="{F2BC0516-2899-EF4A-9A06-E8726C87D73E}" type="presOf" srcId="{41D6218D-B00B-FC45-8635-F9B31F183FB5}" destId="{B62D8F03-F626-DA45-A72C-5867CEC76FD3}" srcOrd="0" destOrd="0" presId="urn:microsoft.com/office/officeart/2005/8/layout/chevron2"/>
    <dgm:cxn modelId="{C9808917-86E4-1E4F-84D7-433E30BF5C0D}" srcId="{CB9A1329-2FB6-3C44-8143-1EEA53C3E17B}" destId="{5F21DB7C-60DB-A84B-BF6E-15CBD7661CB7}" srcOrd="1" destOrd="0" parTransId="{72944C97-992A-B649-9201-9B9ECE7F0036}" sibTransId="{C588D87E-0D89-AC4B-B8BA-25000C6E23A5}"/>
    <dgm:cxn modelId="{FFCE0435-5646-7041-ACD2-8EAF3DCD8C89}" type="presOf" srcId="{762B3121-D1BD-AD4C-B12E-EB2013859C60}" destId="{3934855D-7675-5741-A13F-4C237A642FD4}" srcOrd="0" destOrd="0" presId="urn:microsoft.com/office/officeart/2005/8/layout/chevron2"/>
    <dgm:cxn modelId="{C6006436-EBCD-1C4C-8C9B-445798088C11}" srcId="{2E78116C-F511-624E-BDD8-9F4562DA6591}" destId="{41D6218D-B00B-FC45-8635-F9B31F183FB5}" srcOrd="0" destOrd="0" parTransId="{E830A176-B228-0642-BEC6-8DA211D86373}" sibTransId="{C31C8D5E-CA9A-6145-BDC1-5DEEEA48CFF6}"/>
    <dgm:cxn modelId="{B6B8A241-0D1B-5548-88D3-A6B76DD3FB6E}" type="presOf" srcId="{5F21DB7C-60DB-A84B-BF6E-15CBD7661CB7}" destId="{1181CA96-F601-4E4D-A2DC-3962610DA310}" srcOrd="0" destOrd="0" presId="urn:microsoft.com/office/officeart/2005/8/layout/chevron2"/>
    <dgm:cxn modelId="{C8723D55-DA71-A540-A911-6798B5A8AC88}" type="presOf" srcId="{2E78116C-F511-624E-BDD8-9F4562DA6591}" destId="{CB01EA39-F7F8-D44D-A89F-18A49914D666}" srcOrd="0" destOrd="0" presId="urn:microsoft.com/office/officeart/2005/8/layout/chevron2"/>
    <dgm:cxn modelId="{E0C33F7D-FFBA-1E4E-9370-3FE3C29C468A}" type="presOf" srcId="{D5CBD754-1E4D-B740-AE10-D5E241F8FDF7}" destId="{1328C290-31F1-E44F-9DA1-EDCC4BBA8414}" srcOrd="0" destOrd="0" presId="urn:microsoft.com/office/officeart/2005/8/layout/chevron2"/>
    <dgm:cxn modelId="{BBE5E28A-9D28-0746-BA10-6A9322ADAA3F}" srcId="{CB9A1329-2FB6-3C44-8143-1EEA53C3E17B}" destId="{762B3121-D1BD-AD4C-B12E-EB2013859C60}" srcOrd="0" destOrd="0" parTransId="{1C5AC116-8F81-A84D-9BEC-7FB0348DEE8F}" sibTransId="{9C5C90B1-8271-7D47-83F1-E2F20F95259D}"/>
    <dgm:cxn modelId="{6B79F5C9-B4D4-A849-BA84-D08E51F407FF}" type="presOf" srcId="{CB9A1329-2FB6-3C44-8143-1EEA53C3E17B}" destId="{A704279E-269D-3F43-AAAB-AA67114AA1B7}" srcOrd="0" destOrd="0" presId="urn:microsoft.com/office/officeart/2005/8/layout/chevron2"/>
    <dgm:cxn modelId="{FFD056D1-BAD9-5441-B783-50CC3B2A49E9}" srcId="{CB9A1329-2FB6-3C44-8143-1EEA53C3E17B}" destId="{2E78116C-F511-624E-BDD8-9F4562DA6591}" srcOrd="2" destOrd="0" parTransId="{D071A7B2-9F04-3F40-B1AF-944182B429F2}" sibTransId="{3A94F16A-9EC5-FE4A-80C0-DBEAD454740A}"/>
    <dgm:cxn modelId="{997FD7D1-74A5-0848-B094-1118311FDDB8}" srcId="{5F21DB7C-60DB-A84B-BF6E-15CBD7661CB7}" destId="{D5CBD754-1E4D-B740-AE10-D5E241F8FDF7}" srcOrd="0" destOrd="0" parTransId="{BA316E9C-465F-8F49-876F-68A66779EA55}" sibTransId="{13ADB0F0-39D5-A64C-A7EF-06879EF5B450}"/>
    <dgm:cxn modelId="{1AD2F9F8-CF36-0546-AA80-A486C155DDF8}" type="presOf" srcId="{1C1087C3-E734-5448-9965-CCA88E19B388}" destId="{354D853C-D649-C244-B5F7-A27A681FEC78}" srcOrd="0" destOrd="0" presId="urn:microsoft.com/office/officeart/2005/8/layout/chevron2"/>
    <dgm:cxn modelId="{783CF1DC-A287-644F-A9CA-793D8A3A974F}" type="presParOf" srcId="{A704279E-269D-3F43-AAAB-AA67114AA1B7}" destId="{EB3CB4B8-01EB-C743-8ECF-DF04C068DFFD}" srcOrd="0" destOrd="0" presId="urn:microsoft.com/office/officeart/2005/8/layout/chevron2"/>
    <dgm:cxn modelId="{92FA7B3C-5BC3-FC4B-8249-ED05A73A17C9}" type="presParOf" srcId="{EB3CB4B8-01EB-C743-8ECF-DF04C068DFFD}" destId="{3934855D-7675-5741-A13F-4C237A642FD4}" srcOrd="0" destOrd="0" presId="urn:microsoft.com/office/officeart/2005/8/layout/chevron2"/>
    <dgm:cxn modelId="{544532E9-BDF3-0C4B-A73C-3E59B51CF208}" type="presParOf" srcId="{EB3CB4B8-01EB-C743-8ECF-DF04C068DFFD}" destId="{354D853C-D649-C244-B5F7-A27A681FEC78}" srcOrd="1" destOrd="0" presId="urn:microsoft.com/office/officeart/2005/8/layout/chevron2"/>
    <dgm:cxn modelId="{0DD33F10-7204-824F-875D-F879C2577244}" type="presParOf" srcId="{A704279E-269D-3F43-AAAB-AA67114AA1B7}" destId="{606A9CC9-1D35-DE4D-8E2C-DD9D3333F99B}" srcOrd="1" destOrd="0" presId="urn:microsoft.com/office/officeart/2005/8/layout/chevron2"/>
    <dgm:cxn modelId="{B22AB8BA-FFD3-0844-83F0-1FE073A6E49A}" type="presParOf" srcId="{A704279E-269D-3F43-AAAB-AA67114AA1B7}" destId="{1C8F7B9B-7133-A24B-A677-185E584961BF}" srcOrd="2" destOrd="0" presId="urn:microsoft.com/office/officeart/2005/8/layout/chevron2"/>
    <dgm:cxn modelId="{34C7CAA4-C434-E247-B439-CEE26104C173}" type="presParOf" srcId="{1C8F7B9B-7133-A24B-A677-185E584961BF}" destId="{1181CA96-F601-4E4D-A2DC-3962610DA310}" srcOrd="0" destOrd="0" presId="urn:microsoft.com/office/officeart/2005/8/layout/chevron2"/>
    <dgm:cxn modelId="{163B0DF3-DA75-BA46-9F49-1F88B85220B9}" type="presParOf" srcId="{1C8F7B9B-7133-A24B-A677-185E584961BF}" destId="{1328C290-31F1-E44F-9DA1-EDCC4BBA8414}" srcOrd="1" destOrd="0" presId="urn:microsoft.com/office/officeart/2005/8/layout/chevron2"/>
    <dgm:cxn modelId="{4C663347-AAA5-7143-BD5E-2309E2B9B8D3}" type="presParOf" srcId="{A704279E-269D-3F43-AAAB-AA67114AA1B7}" destId="{35A1DFC8-65BA-4F45-AACE-5C6A62A849BF}" srcOrd="3" destOrd="0" presId="urn:microsoft.com/office/officeart/2005/8/layout/chevron2"/>
    <dgm:cxn modelId="{9D44C130-BDE8-3949-86AC-E3314E637DB3}" type="presParOf" srcId="{A704279E-269D-3F43-AAAB-AA67114AA1B7}" destId="{E1190A69-612A-684D-878F-13BDB7575E0E}" srcOrd="4" destOrd="0" presId="urn:microsoft.com/office/officeart/2005/8/layout/chevron2"/>
    <dgm:cxn modelId="{A95014E9-BA2D-5740-9862-FE75C9D07262}" type="presParOf" srcId="{E1190A69-612A-684D-878F-13BDB7575E0E}" destId="{CB01EA39-F7F8-D44D-A89F-18A49914D666}" srcOrd="0" destOrd="0" presId="urn:microsoft.com/office/officeart/2005/8/layout/chevron2"/>
    <dgm:cxn modelId="{A39CC337-C78F-A845-B75D-C09BC438D43F}" type="presParOf" srcId="{E1190A69-612A-684D-878F-13BDB7575E0E}" destId="{B62D8F03-F626-DA45-A72C-5867CEC76F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B2B03-D97B-044D-B24E-5BE0F2DB9815}">
      <dsp:nvSpPr>
        <dsp:cNvPr id="0" name=""/>
        <dsp:cNvSpPr/>
      </dsp:nvSpPr>
      <dsp:spPr>
        <a:xfrm>
          <a:off x="99405" y="0"/>
          <a:ext cx="2921886" cy="670496"/>
        </a:xfrm>
        <a:prstGeom prst="roundRect">
          <a:avLst/>
        </a:pr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RESPONSABILITY</a:t>
          </a:r>
        </a:p>
      </dsp:txBody>
      <dsp:txXfrm>
        <a:off x="132136" y="32731"/>
        <a:ext cx="2856424" cy="605034"/>
      </dsp:txXfrm>
    </dsp:sp>
    <dsp:sp modelId="{9AF978EA-A669-0E46-A70F-261E1E01C6FC}">
      <dsp:nvSpPr>
        <dsp:cNvPr id="0" name=""/>
        <dsp:cNvSpPr/>
      </dsp:nvSpPr>
      <dsp:spPr>
        <a:xfrm>
          <a:off x="0" y="687920"/>
          <a:ext cx="5559568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516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Responsabilidad</a:t>
          </a:r>
        </a:p>
      </dsp:txBody>
      <dsp:txXfrm>
        <a:off x="0" y="687920"/>
        <a:ext cx="5559568" cy="910800"/>
      </dsp:txXfrm>
    </dsp:sp>
    <dsp:sp modelId="{06302C92-DE14-4B4D-8271-6E106F0B6CC5}">
      <dsp:nvSpPr>
        <dsp:cNvPr id="0" name=""/>
        <dsp:cNvSpPr/>
      </dsp:nvSpPr>
      <dsp:spPr>
        <a:xfrm>
          <a:off x="111663" y="1451425"/>
          <a:ext cx="2897368" cy="773754"/>
        </a:xfrm>
        <a:prstGeom prst="roundRect">
          <a:avLst/>
        </a:pr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ACCOUNTABILITY</a:t>
          </a:r>
        </a:p>
      </dsp:txBody>
      <dsp:txXfrm>
        <a:off x="149435" y="1489197"/>
        <a:ext cx="2821824" cy="698210"/>
      </dsp:txXfrm>
    </dsp:sp>
    <dsp:sp modelId="{6291105D-2BEE-8F45-8001-03E27D5D71D5}">
      <dsp:nvSpPr>
        <dsp:cNvPr id="0" name=""/>
        <dsp:cNvSpPr/>
      </dsp:nvSpPr>
      <dsp:spPr>
        <a:xfrm>
          <a:off x="0" y="2266498"/>
          <a:ext cx="5559568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516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Rendir cuenta</a:t>
          </a:r>
        </a:p>
      </dsp:txBody>
      <dsp:txXfrm>
        <a:off x="0" y="2266498"/>
        <a:ext cx="5559568" cy="910800"/>
      </dsp:txXfrm>
    </dsp:sp>
    <dsp:sp modelId="{BF31BFAC-97C2-4F45-91F4-E01027140592}">
      <dsp:nvSpPr>
        <dsp:cNvPr id="0" name=""/>
        <dsp:cNvSpPr/>
      </dsp:nvSpPr>
      <dsp:spPr>
        <a:xfrm>
          <a:off x="99405" y="2989350"/>
          <a:ext cx="2921886" cy="685044"/>
        </a:xfrm>
        <a:prstGeom prst="roundRect">
          <a:avLst/>
        </a:pr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ACCOUNTABLE</a:t>
          </a:r>
        </a:p>
      </dsp:txBody>
      <dsp:txXfrm>
        <a:off x="132846" y="3022791"/>
        <a:ext cx="2855004" cy="618162"/>
      </dsp:txXfrm>
    </dsp:sp>
    <dsp:sp modelId="{3D09B410-D256-FF41-BF37-FC1ED0C38012}">
      <dsp:nvSpPr>
        <dsp:cNvPr id="0" name=""/>
        <dsp:cNvSpPr/>
      </dsp:nvSpPr>
      <dsp:spPr>
        <a:xfrm>
          <a:off x="0" y="3697164"/>
          <a:ext cx="5559568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516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Responsable</a:t>
          </a:r>
        </a:p>
      </dsp:txBody>
      <dsp:txXfrm>
        <a:off x="0" y="3697164"/>
        <a:ext cx="5559568" cy="910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BB91A-2E54-DB4F-8B99-7790A7489E9D}">
      <dsp:nvSpPr>
        <dsp:cNvPr id="0" name=""/>
        <dsp:cNvSpPr/>
      </dsp:nvSpPr>
      <dsp:spPr>
        <a:xfrm rot="5400000">
          <a:off x="433297" y="1344417"/>
          <a:ext cx="674854" cy="76829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1E8C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EC20C9-43ED-4740-988D-4B2A75DBD645}">
      <dsp:nvSpPr>
        <dsp:cNvPr id="0" name=""/>
        <dsp:cNvSpPr/>
      </dsp:nvSpPr>
      <dsp:spPr>
        <a:xfrm>
          <a:off x="254502" y="596327"/>
          <a:ext cx="1136058" cy="795203"/>
        </a:xfrm>
        <a:prstGeom prst="roundRect">
          <a:avLst>
            <a:gd name="adj" fmla="val 16670"/>
          </a:avLst>
        </a:prstGeom>
        <a:solidFill>
          <a:srgbClr val="5E83E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Un mundo VUCA</a:t>
          </a:r>
        </a:p>
      </dsp:txBody>
      <dsp:txXfrm>
        <a:off x="293328" y="635153"/>
        <a:ext cx="1058406" cy="717551"/>
      </dsp:txXfrm>
    </dsp:sp>
    <dsp:sp modelId="{43BE5D8E-284F-2B4A-8140-9C72C8C5D84D}">
      <dsp:nvSpPr>
        <dsp:cNvPr id="0" name=""/>
        <dsp:cNvSpPr/>
      </dsp:nvSpPr>
      <dsp:spPr>
        <a:xfrm>
          <a:off x="1443160" y="662919"/>
          <a:ext cx="3605784" cy="64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PA" sz="1400" b="1" kern="1200" dirty="0">
              <a:solidFill>
                <a:schemeClr val="tx1"/>
              </a:solidFill>
              <a:latin typeface="+mn-lt"/>
            </a:rPr>
            <a:t>Con alta complejidad, reclama respuestas y soluciones a la altura de las circunstancias.</a:t>
          </a:r>
          <a:endParaRPr lang="es-ES" sz="1400" b="1" kern="1200" dirty="0">
            <a:solidFill>
              <a:schemeClr val="tx1"/>
            </a:solidFill>
            <a:latin typeface="+mn-lt"/>
          </a:endParaRPr>
        </a:p>
      </dsp:txBody>
      <dsp:txXfrm>
        <a:off x="1443160" y="662919"/>
        <a:ext cx="3605784" cy="642718"/>
      </dsp:txXfrm>
    </dsp:sp>
    <dsp:sp modelId="{C3A76D59-73EC-B54C-BE04-4BE0C6BE2A5A}">
      <dsp:nvSpPr>
        <dsp:cNvPr id="0" name=""/>
        <dsp:cNvSpPr/>
      </dsp:nvSpPr>
      <dsp:spPr>
        <a:xfrm rot="5400000">
          <a:off x="1910370" y="2237694"/>
          <a:ext cx="674854" cy="76829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1E8C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95625E-807B-3847-904B-DFB2692BA034}">
      <dsp:nvSpPr>
        <dsp:cNvPr id="0" name=""/>
        <dsp:cNvSpPr/>
      </dsp:nvSpPr>
      <dsp:spPr>
        <a:xfrm>
          <a:off x="1453615" y="1482089"/>
          <a:ext cx="1136058" cy="795203"/>
        </a:xfrm>
        <a:prstGeom prst="roundRect">
          <a:avLst>
            <a:gd name="adj" fmla="val 16670"/>
          </a:avLst>
        </a:prstGeom>
        <a:solidFill>
          <a:srgbClr val="5E83E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Necesita EMPRESAS</a:t>
          </a:r>
        </a:p>
      </dsp:txBody>
      <dsp:txXfrm>
        <a:off x="1492441" y="1520915"/>
        <a:ext cx="1058406" cy="717551"/>
      </dsp:txXfrm>
    </dsp:sp>
    <dsp:sp modelId="{191D97B4-FD16-0940-B0E1-017A758E9BB9}">
      <dsp:nvSpPr>
        <dsp:cNvPr id="0" name=""/>
        <dsp:cNvSpPr/>
      </dsp:nvSpPr>
      <dsp:spPr>
        <a:xfrm>
          <a:off x="2718323" y="1549415"/>
          <a:ext cx="2580800" cy="64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PA" sz="1400" b="1" kern="1200" dirty="0">
              <a:solidFill>
                <a:schemeClr val="tx1"/>
              </a:solidFill>
              <a:latin typeface="+mn-lt"/>
            </a:rPr>
            <a:t>Que aporten valor y entreguen alta calidad de servicios.</a:t>
          </a:r>
          <a:r>
            <a:rPr lang="es-PA" sz="1400" b="1" i="1" kern="1200" dirty="0">
              <a:solidFill>
                <a:schemeClr val="tx1"/>
              </a:solidFill>
              <a:latin typeface="+mn-lt"/>
            </a:rPr>
            <a:t> </a:t>
          </a:r>
          <a:endParaRPr lang="es-ES" sz="1400" b="1" kern="1200" dirty="0">
            <a:solidFill>
              <a:schemeClr val="tx1"/>
            </a:solidFill>
            <a:latin typeface="+mn-lt"/>
          </a:endParaRPr>
        </a:p>
      </dsp:txBody>
      <dsp:txXfrm>
        <a:off x="2718323" y="1549415"/>
        <a:ext cx="2580800" cy="642718"/>
      </dsp:txXfrm>
    </dsp:sp>
    <dsp:sp modelId="{B5C1FEFD-C5FE-BD49-ADE9-AA21792A0D79}">
      <dsp:nvSpPr>
        <dsp:cNvPr id="0" name=""/>
        <dsp:cNvSpPr/>
      </dsp:nvSpPr>
      <dsp:spPr>
        <a:xfrm rot="5400000">
          <a:off x="3708577" y="3130970"/>
          <a:ext cx="674854" cy="76829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1E8C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290EC3-A94A-7E4E-9A70-234A2E845A05}">
      <dsp:nvSpPr>
        <dsp:cNvPr id="0" name=""/>
        <dsp:cNvSpPr/>
      </dsp:nvSpPr>
      <dsp:spPr>
        <a:xfrm>
          <a:off x="2816388" y="2465534"/>
          <a:ext cx="1270919" cy="795203"/>
        </a:xfrm>
        <a:prstGeom prst="roundRect">
          <a:avLst>
            <a:gd name="adj" fmla="val 16670"/>
          </a:avLst>
        </a:prstGeom>
        <a:solidFill>
          <a:srgbClr val="5E83E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Que necesitan PERSONAS</a:t>
          </a:r>
        </a:p>
      </dsp:txBody>
      <dsp:txXfrm>
        <a:off x="2855214" y="2504360"/>
        <a:ext cx="1193267" cy="717551"/>
      </dsp:txXfrm>
    </dsp:sp>
    <dsp:sp modelId="{D47F9CB7-9B25-9749-8575-EAD76EC881A5}">
      <dsp:nvSpPr>
        <dsp:cNvPr id="0" name=""/>
        <dsp:cNvSpPr/>
      </dsp:nvSpPr>
      <dsp:spPr>
        <a:xfrm>
          <a:off x="4214970" y="2532300"/>
          <a:ext cx="2899439" cy="64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PA" sz="1400" b="1" i="0" kern="1200" dirty="0">
              <a:solidFill>
                <a:schemeClr val="tx1"/>
              </a:solidFill>
              <a:latin typeface="+mn-lt"/>
            </a:rPr>
            <a:t>Empoderadas y responsables a fin de lograr…</a:t>
          </a:r>
          <a:r>
            <a:rPr lang="es-PA" sz="1400" b="1" i="1" kern="1200" dirty="0">
              <a:solidFill>
                <a:schemeClr val="tx1"/>
              </a:solidFill>
              <a:latin typeface="+mn-lt"/>
            </a:rPr>
            <a:t>.</a:t>
          </a:r>
          <a:endParaRPr lang="es-ES" sz="1400" b="1" kern="1200" dirty="0">
            <a:solidFill>
              <a:schemeClr val="tx1"/>
            </a:solidFill>
            <a:latin typeface="+mn-lt"/>
          </a:endParaRPr>
        </a:p>
      </dsp:txBody>
      <dsp:txXfrm>
        <a:off x="4214970" y="2532300"/>
        <a:ext cx="2899439" cy="642718"/>
      </dsp:txXfrm>
    </dsp:sp>
    <dsp:sp modelId="{26462E40-CE7A-8743-BD9D-3112D3C79AA4}">
      <dsp:nvSpPr>
        <dsp:cNvPr id="0" name=""/>
        <dsp:cNvSpPr/>
      </dsp:nvSpPr>
      <dsp:spPr>
        <a:xfrm>
          <a:off x="4456019" y="3714712"/>
          <a:ext cx="1255378" cy="795203"/>
        </a:xfrm>
        <a:prstGeom prst="roundRect">
          <a:avLst>
            <a:gd name="adj" fmla="val 16670"/>
          </a:avLst>
        </a:prstGeom>
        <a:solidFill>
          <a:srgbClr val="5E83E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RESULTADOS</a:t>
          </a:r>
        </a:p>
      </dsp:txBody>
      <dsp:txXfrm>
        <a:off x="4494845" y="3753538"/>
        <a:ext cx="1177726" cy="717551"/>
      </dsp:txXfrm>
    </dsp:sp>
    <dsp:sp modelId="{07DCD5E8-41F6-5446-B21E-9DD3FE50D423}">
      <dsp:nvSpPr>
        <dsp:cNvPr id="0" name=""/>
        <dsp:cNvSpPr/>
      </dsp:nvSpPr>
      <dsp:spPr>
        <a:xfrm>
          <a:off x="5602619" y="3764732"/>
          <a:ext cx="2400311" cy="64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1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200" b="1" kern="1200" dirty="0">
              <a:solidFill>
                <a:schemeClr val="tx1"/>
              </a:solidFill>
            </a:rPr>
            <a:t>COMO MEDIO PARA GENERAR IMPACTOS POSITIVOS.</a:t>
          </a:r>
        </a:p>
      </dsp:txBody>
      <dsp:txXfrm>
        <a:off x="5602619" y="3764732"/>
        <a:ext cx="2400311" cy="6427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ED352-28AD-8B47-90CB-B4DB2F4F5845}">
      <dsp:nvSpPr>
        <dsp:cNvPr id="0" name=""/>
        <dsp:cNvSpPr/>
      </dsp:nvSpPr>
      <dsp:spPr>
        <a:xfrm rot="10800000">
          <a:off x="1368975" y="253980"/>
          <a:ext cx="4472958" cy="969312"/>
        </a:xfrm>
        <a:prstGeom prst="homePlate">
          <a:avLst/>
        </a:prstGeom>
        <a:solidFill>
          <a:srgbClr val="CFAC4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44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solidFill>
                <a:schemeClr val="bg1"/>
              </a:solidFill>
            </a:rPr>
            <a:t>Elección: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solidFill>
                <a:schemeClr val="bg1"/>
              </a:solidFill>
            </a:rPr>
            <a:t>“Elijo mi vida”</a:t>
          </a:r>
        </a:p>
      </dsp:txBody>
      <dsp:txXfrm rot="10800000">
        <a:off x="1611303" y="253980"/>
        <a:ext cx="4230630" cy="969312"/>
      </dsp:txXfrm>
    </dsp:sp>
    <dsp:sp modelId="{A0D9C8C8-473D-2248-AB2D-94877004E09E}">
      <dsp:nvSpPr>
        <dsp:cNvPr id="0" name=""/>
        <dsp:cNvSpPr/>
      </dsp:nvSpPr>
      <dsp:spPr>
        <a:xfrm>
          <a:off x="884319" y="253980"/>
          <a:ext cx="969312" cy="9693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7862BB-BD0A-7648-B59C-63F118A0F707}">
      <dsp:nvSpPr>
        <dsp:cNvPr id="0" name=""/>
        <dsp:cNvSpPr/>
      </dsp:nvSpPr>
      <dsp:spPr>
        <a:xfrm rot="10800000">
          <a:off x="1368975" y="1479015"/>
          <a:ext cx="4472958" cy="969312"/>
        </a:xfrm>
        <a:prstGeom prst="homePlate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44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solidFill>
                <a:schemeClr val="bg1"/>
              </a:solidFill>
            </a:rPr>
            <a:t>Compromiso: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solidFill>
                <a:schemeClr val="bg1"/>
              </a:solidFill>
            </a:rPr>
            <a:t>“Me hago dueño” </a:t>
          </a:r>
        </a:p>
      </dsp:txBody>
      <dsp:txXfrm rot="10800000">
        <a:off x="1611303" y="1479015"/>
        <a:ext cx="4230630" cy="969312"/>
      </dsp:txXfrm>
    </dsp:sp>
    <dsp:sp modelId="{8B701225-1561-5343-80D3-783A79D9217F}">
      <dsp:nvSpPr>
        <dsp:cNvPr id="0" name=""/>
        <dsp:cNvSpPr/>
      </dsp:nvSpPr>
      <dsp:spPr>
        <a:xfrm>
          <a:off x="884319" y="1479015"/>
          <a:ext cx="969312" cy="9693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6A08F0-A41B-2248-8A11-53803A676CCB}">
      <dsp:nvSpPr>
        <dsp:cNvPr id="0" name=""/>
        <dsp:cNvSpPr/>
      </dsp:nvSpPr>
      <dsp:spPr>
        <a:xfrm rot="10800000">
          <a:off x="1368975" y="2631991"/>
          <a:ext cx="4472958" cy="969312"/>
        </a:xfrm>
        <a:prstGeom prst="homePlate">
          <a:avLst/>
        </a:prstGeom>
        <a:solidFill>
          <a:srgbClr val="5E83E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44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solidFill>
                <a:schemeClr val="bg1"/>
              </a:solidFill>
            </a:rPr>
            <a:t>Proactividad: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solidFill>
                <a:schemeClr val="bg1"/>
              </a:solidFill>
            </a:rPr>
            <a:t>“Tomo la iniciativa”</a:t>
          </a:r>
        </a:p>
      </dsp:txBody>
      <dsp:txXfrm rot="10800000">
        <a:off x="1611303" y="2631991"/>
        <a:ext cx="4230630" cy="969312"/>
      </dsp:txXfrm>
    </dsp:sp>
    <dsp:sp modelId="{4BB84ABA-6E9C-C84B-9031-36763E393AF6}">
      <dsp:nvSpPr>
        <dsp:cNvPr id="0" name=""/>
        <dsp:cNvSpPr/>
      </dsp:nvSpPr>
      <dsp:spPr>
        <a:xfrm>
          <a:off x="884319" y="2631991"/>
          <a:ext cx="969312" cy="9693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0902CD-35B0-C44A-B0A7-7B7986EBAF02}">
      <dsp:nvSpPr>
        <dsp:cNvPr id="0" name=""/>
        <dsp:cNvSpPr/>
      </dsp:nvSpPr>
      <dsp:spPr>
        <a:xfrm rot="10800000">
          <a:off x="1368975" y="3777571"/>
          <a:ext cx="4472958" cy="969312"/>
        </a:xfrm>
        <a:prstGeom prst="homePlate">
          <a:avLst/>
        </a:prstGeom>
        <a:solidFill>
          <a:srgbClr val="1E8C6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44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solidFill>
                <a:schemeClr val="bg1"/>
              </a:solidFill>
            </a:rPr>
            <a:t>Responsabilidad: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solidFill>
                <a:schemeClr val="bg1"/>
              </a:solidFill>
            </a:rPr>
            <a:t>“Me hago cargo”</a:t>
          </a:r>
        </a:p>
      </dsp:txBody>
      <dsp:txXfrm rot="10800000">
        <a:off x="1611303" y="3777571"/>
        <a:ext cx="4230630" cy="969312"/>
      </dsp:txXfrm>
    </dsp:sp>
    <dsp:sp modelId="{DFB8F0BE-FB63-054F-BE71-05D9FE189C42}">
      <dsp:nvSpPr>
        <dsp:cNvPr id="0" name=""/>
        <dsp:cNvSpPr/>
      </dsp:nvSpPr>
      <dsp:spPr>
        <a:xfrm>
          <a:off x="884319" y="3777571"/>
          <a:ext cx="969312" cy="96931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EDFB8-5A95-44FB-A9E5-4A50D1CCD36A}">
      <dsp:nvSpPr>
        <dsp:cNvPr id="0" name=""/>
        <dsp:cNvSpPr/>
      </dsp:nvSpPr>
      <dsp:spPr>
        <a:xfrm>
          <a:off x="5800288" y="1672064"/>
          <a:ext cx="2811213" cy="1871713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 Narrow"/>
            </a:rPr>
            <a:t>ELECCIÓN</a:t>
          </a:r>
        </a:p>
      </dsp:txBody>
      <dsp:txXfrm>
        <a:off x="6211981" y="1946170"/>
        <a:ext cx="1987827" cy="1323501"/>
      </dsp:txXfrm>
    </dsp:sp>
    <dsp:sp modelId="{C61526CD-F7A5-4D20-9594-B36E9D8DBCA6}">
      <dsp:nvSpPr>
        <dsp:cNvPr id="0" name=""/>
        <dsp:cNvSpPr/>
      </dsp:nvSpPr>
      <dsp:spPr>
        <a:xfrm rot="11972293">
          <a:off x="4712841" y="1184935"/>
          <a:ext cx="1141150" cy="648967"/>
        </a:xfrm>
        <a:prstGeom prst="leftArrow">
          <a:avLst>
            <a:gd name="adj1" fmla="val 60000"/>
            <a:gd name="adj2" fmla="val 50000"/>
          </a:avLst>
        </a:prstGeom>
        <a:noFill/>
        <a:ln w="28575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BC09A-6050-429D-8240-07894EAC6D27}">
      <dsp:nvSpPr>
        <dsp:cNvPr id="0" name=""/>
        <dsp:cNvSpPr/>
      </dsp:nvSpPr>
      <dsp:spPr>
        <a:xfrm>
          <a:off x="1782873" y="505715"/>
          <a:ext cx="2163225" cy="112314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MI PROFESIÓN Y MI TRABAJO</a:t>
          </a:r>
        </a:p>
      </dsp:txBody>
      <dsp:txXfrm>
        <a:off x="1815769" y="538611"/>
        <a:ext cx="2097433" cy="1057354"/>
      </dsp:txXfrm>
    </dsp:sp>
    <dsp:sp modelId="{9741843F-0B65-4B53-AF37-A022761593FC}">
      <dsp:nvSpPr>
        <dsp:cNvPr id="0" name=""/>
        <dsp:cNvSpPr/>
      </dsp:nvSpPr>
      <dsp:spPr>
        <a:xfrm rot="10737804">
          <a:off x="4735530" y="2258888"/>
          <a:ext cx="878352" cy="648967"/>
        </a:xfrm>
        <a:prstGeom prst="leftArrow">
          <a:avLst>
            <a:gd name="adj1" fmla="val 60000"/>
            <a:gd name="adj2" fmla="val 50000"/>
          </a:avLst>
        </a:prstGeom>
        <a:noFill/>
        <a:ln w="28575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C6861-74CE-4F7C-9A91-93DC8C5D09AE}">
      <dsp:nvSpPr>
        <dsp:cNvPr id="0" name=""/>
        <dsp:cNvSpPr/>
      </dsp:nvSpPr>
      <dsp:spPr>
        <a:xfrm>
          <a:off x="1800472" y="2124946"/>
          <a:ext cx="2163225" cy="112241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MI RESPUESTA FRENTE A LAS CIRCUNSTANCIAS</a:t>
          </a:r>
        </a:p>
      </dsp:txBody>
      <dsp:txXfrm>
        <a:off x="1833347" y="2157821"/>
        <a:ext cx="2097475" cy="1056669"/>
      </dsp:txXfrm>
    </dsp:sp>
    <dsp:sp modelId="{AC2CDC94-E3C8-4554-999E-FFBBDF8F7238}">
      <dsp:nvSpPr>
        <dsp:cNvPr id="0" name=""/>
        <dsp:cNvSpPr/>
      </dsp:nvSpPr>
      <dsp:spPr>
        <a:xfrm rot="9471457">
          <a:off x="4725344" y="3367734"/>
          <a:ext cx="1175829" cy="648967"/>
        </a:xfrm>
        <a:prstGeom prst="leftArrow">
          <a:avLst>
            <a:gd name="adj1" fmla="val 60000"/>
            <a:gd name="adj2" fmla="val 50000"/>
          </a:avLst>
        </a:prstGeom>
        <a:noFill/>
        <a:ln w="28575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420E8-4A26-4421-90C5-E67276759F74}">
      <dsp:nvSpPr>
        <dsp:cNvPr id="0" name=""/>
        <dsp:cNvSpPr/>
      </dsp:nvSpPr>
      <dsp:spPr>
        <a:xfrm>
          <a:off x="1784524" y="3812281"/>
          <a:ext cx="2163225" cy="112314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EL SENTIDO DE MI EXISTENCIA</a:t>
          </a:r>
        </a:p>
      </dsp:txBody>
      <dsp:txXfrm>
        <a:off x="1817420" y="3845177"/>
        <a:ext cx="2097433" cy="10573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EDFB8-5A95-44FB-A9E5-4A50D1CCD36A}">
      <dsp:nvSpPr>
        <dsp:cNvPr id="0" name=""/>
        <dsp:cNvSpPr/>
      </dsp:nvSpPr>
      <dsp:spPr>
        <a:xfrm>
          <a:off x="2529706" y="1663929"/>
          <a:ext cx="4867263" cy="1511787"/>
        </a:xfrm>
        <a:prstGeom prst="ellipse">
          <a:avLst/>
        </a:prstGeom>
        <a:noFill/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 Narrow"/>
            </a:rPr>
            <a:t>COMPROMISO</a:t>
          </a:r>
        </a:p>
      </dsp:txBody>
      <dsp:txXfrm>
        <a:off x="3242500" y="1885325"/>
        <a:ext cx="3441675" cy="1068995"/>
      </dsp:txXfrm>
    </dsp:sp>
    <dsp:sp modelId="{C61526CD-F7A5-4D20-9594-B36E9D8DBCA6}">
      <dsp:nvSpPr>
        <dsp:cNvPr id="0" name=""/>
        <dsp:cNvSpPr/>
      </dsp:nvSpPr>
      <dsp:spPr>
        <a:xfrm rot="12456133">
          <a:off x="2607729" y="1185048"/>
          <a:ext cx="757811" cy="524172"/>
        </a:xfrm>
        <a:prstGeom prst="leftArrow">
          <a:avLst>
            <a:gd name="adj1" fmla="val 60000"/>
            <a:gd name="adj2" fmla="val 50000"/>
          </a:avLst>
        </a:prstGeom>
        <a:noFill/>
        <a:ln w="28575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BC09A-6050-429D-8240-07894EAC6D27}">
      <dsp:nvSpPr>
        <dsp:cNvPr id="0" name=""/>
        <dsp:cNvSpPr/>
      </dsp:nvSpPr>
      <dsp:spPr>
        <a:xfrm>
          <a:off x="846110" y="866431"/>
          <a:ext cx="1747241" cy="907167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APROPIACIÓN</a:t>
          </a:r>
        </a:p>
      </dsp:txBody>
      <dsp:txXfrm>
        <a:off x="872680" y="893001"/>
        <a:ext cx="1694101" cy="854027"/>
      </dsp:txXfrm>
    </dsp:sp>
    <dsp:sp modelId="{9741843F-0B65-4B53-AF37-A022761593FC}">
      <dsp:nvSpPr>
        <dsp:cNvPr id="0" name=""/>
        <dsp:cNvSpPr/>
      </dsp:nvSpPr>
      <dsp:spPr>
        <a:xfrm rot="10800000">
          <a:off x="2375169" y="2157206"/>
          <a:ext cx="1071046" cy="524172"/>
        </a:xfrm>
        <a:prstGeom prst="leftArrow">
          <a:avLst>
            <a:gd name="adj1" fmla="val 60000"/>
            <a:gd name="adj2" fmla="val 50000"/>
          </a:avLst>
        </a:prstGeom>
        <a:noFill/>
        <a:ln w="28575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C6861-74CE-4F7C-9A91-93DC8C5D09AE}">
      <dsp:nvSpPr>
        <dsp:cNvPr id="0" name=""/>
        <dsp:cNvSpPr/>
      </dsp:nvSpPr>
      <dsp:spPr>
        <a:xfrm>
          <a:off x="809216" y="1966525"/>
          <a:ext cx="1747241" cy="906580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TENACIDAD</a:t>
          </a:r>
        </a:p>
      </dsp:txBody>
      <dsp:txXfrm>
        <a:off x="835769" y="1993078"/>
        <a:ext cx="1694135" cy="853474"/>
      </dsp:txXfrm>
    </dsp:sp>
    <dsp:sp modelId="{AC2CDC94-E3C8-4554-999E-FFBBDF8F7238}">
      <dsp:nvSpPr>
        <dsp:cNvPr id="0" name=""/>
        <dsp:cNvSpPr/>
      </dsp:nvSpPr>
      <dsp:spPr>
        <a:xfrm rot="9621707">
          <a:off x="2566549" y="3187025"/>
          <a:ext cx="872270" cy="524172"/>
        </a:xfrm>
        <a:prstGeom prst="leftArrow">
          <a:avLst>
            <a:gd name="adj1" fmla="val 60000"/>
            <a:gd name="adj2" fmla="val 50000"/>
          </a:avLst>
        </a:prstGeom>
        <a:noFill/>
        <a:ln w="28575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420E8-4A26-4421-90C5-E67276759F74}">
      <dsp:nvSpPr>
        <dsp:cNvPr id="0" name=""/>
        <dsp:cNvSpPr/>
      </dsp:nvSpPr>
      <dsp:spPr>
        <a:xfrm>
          <a:off x="865015" y="3116928"/>
          <a:ext cx="1747241" cy="907167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PERSISTENCIA</a:t>
          </a:r>
        </a:p>
      </dsp:txBody>
      <dsp:txXfrm>
        <a:off x="891585" y="3143498"/>
        <a:ext cx="1694101" cy="8540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EDFB8-5A95-44FB-A9E5-4A50D1CCD36A}">
      <dsp:nvSpPr>
        <dsp:cNvPr id="0" name=""/>
        <dsp:cNvSpPr/>
      </dsp:nvSpPr>
      <dsp:spPr>
        <a:xfrm>
          <a:off x="2226852" y="2700948"/>
          <a:ext cx="4876029" cy="1555239"/>
        </a:xfrm>
        <a:prstGeom prst="ellipse">
          <a:avLst/>
        </a:prstGeom>
        <a:noFill/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srgbClr val="1E8C65"/>
              </a:solidFill>
              <a:effectLst/>
              <a:latin typeface="+mn-lt"/>
              <a:cs typeface="Arial Narrow"/>
            </a:rPr>
            <a:t>PROACTIVIDAD</a:t>
          </a:r>
        </a:p>
      </dsp:txBody>
      <dsp:txXfrm>
        <a:off x="2940930" y="2928707"/>
        <a:ext cx="3447873" cy="1099721"/>
      </dsp:txXfrm>
    </dsp:sp>
    <dsp:sp modelId="{C61526CD-F7A5-4D20-9594-B36E9D8DBCA6}">
      <dsp:nvSpPr>
        <dsp:cNvPr id="0" name=""/>
        <dsp:cNvSpPr/>
      </dsp:nvSpPr>
      <dsp:spPr>
        <a:xfrm rot="10648092">
          <a:off x="2071388" y="3193324"/>
          <a:ext cx="1025725" cy="641257"/>
        </a:xfrm>
        <a:prstGeom prst="leftArrow">
          <a:avLst>
            <a:gd name="adj1" fmla="val 60000"/>
            <a:gd name="adj2" fmla="val 50000"/>
          </a:avLst>
        </a:prstGeom>
        <a:noFill/>
        <a:ln w="3810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BC09A-6050-429D-8240-07894EAC6D27}">
      <dsp:nvSpPr>
        <dsp:cNvPr id="0" name=""/>
        <dsp:cNvSpPr/>
      </dsp:nvSpPr>
      <dsp:spPr>
        <a:xfrm>
          <a:off x="0" y="3068055"/>
          <a:ext cx="2137523" cy="1139043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+mn-lt"/>
            </a:rPr>
            <a:t>La capacidad de anticiparse a las cosas</a:t>
          </a:r>
        </a:p>
      </dsp:txBody>
      <dsp:txXfrm>
        <a:off x="33361" y="3101416"/>
        <a:ext cx="2070801" cy="1072321"/>
      </dsp:txXfrm>
    </dsp:sp>
    <dsp:sp modelId="{9741843F-0B65-4B53-AF37-A022761593FC}">
      <dsp:nvSpPr>
        <dsp:cNvPr id="0" name=""/>
        <dsp:cNvSpPr/>
      </dsp:nvSpPr>
      <dsp:spPr>
        <a:xfrm rot="12264575">
          <a:off x="1866356" y="1910117"/>
          <a:ext cx="969120" cy="641257"/>
        </a:xfrm>
        <a:prstGeom prst="leftArrow">
          <a:avLst>
            <a:gd name="adj1" fmla="val 60000"/>
            <a:gd name="adj2" fmla="val 50000"/>
          </a:avLst>
        </a:prstGeom>
        <a:noFill/>
        <a:ln w="3810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C6861-74CE-4F7C-9A91-93DC8C5D09AE}">
      <dsp:nvSpPr>
        <dsp:cNvPr id="0" name=""/>
        <dsp:cNvSpPr/>
      </dsp:nvSpPr>
      <dsp:spPr>
        <a:xfrm>
          <a:off x="13684" y="1233504"/>
          <a:ext cx="2137523" cy="123856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+mn-lt"/>
            </a:rPr>
            <a:t>Darse margen para el error</a:t>
          </a:r>
        </a:p>
      </dsp:txBody>
      <dsp:txXfrm>
        <a:off x="49960" y="1269780"/>
        <a:ext cx="2064971" cy="1166014"/>
      </dsp:txXfrm>
    </dsp:sp>
    <dsp:sp modelId="{AC2CDC94-E3C8-4554-999E-FFBBDF8F7238}">
      <dsp:nvSpPr>
        <dsp:cNvPr id="0" name=""/>
        <dsp:cNvSpPr/>
      </dsp:nvSpPr>
      <dsp:spPr>
        <a:xfrm rot="9122590">
          <a:off x="1882870" y="4488440"/>
          <a:ext cx="1072281" cy="641257"/>
        </a:xfrm>
        <a:prstGeom prst="leftArrow">
          <a:avLst>
            <a:gd name="adj1" fmla="val 60000"/>
            <a:gd name="adj2" fmla="val 50000"/>
          </a:avLst>
        </a:prstGeom>
        <a:noFill/>
        <a:ln w="3810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420E8-4A26-4421-90C5-E67276759F74}">
      <dsp:nvSpPr>
        <dsp:cNvPr id="0" name=""/>
        <dsp:cNvSpPr/>
      </dsp:nvSpPr>
      <dsp:spPr>
        <a:xfrm>
          <a:off x="0" y="4740037"/>
          <a:ext cx="2137523" cy="129427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+mn-lt"/>
            </a:rPr>
            <a:t>Ser capaz de ver oportunidades</a:t>
          </a:r>
        </a:p>
      </dsp:txBody>
      <dsp:txXfrm>
        <a:off x="37908" y="4777945"/>
        <a:ext cx="2061707" cy="12184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EDFB8-5A95-44FB-A9E5-4A50D1CCD36A}">
      <dsp:nvSpPr>
        <dsp:cNvPr id="0" name=""/>
        <dsp:cNvSpPr/>
      </dsp:nvSpPr>
      <dsp:spPr>
        <a:xfrm>
          <a:off x="3675605" y="2109081"/>
          <a:ext cx="3134595" cy="137878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bg1"/>
              </a:solidFill>
              <a:latin typeface="+mn-lt"/>
              <a:cs typeface="Arial Narrow"/>
            </a:rPr>
            <a:t>RESPONSABILIDAD</a:t>
          </a:r>
        </a:p>
      </dsp:txBody>
      <dsp:txXfrm>
        <a:off x="3675605" y="2109081"/>
        <a:ext cx="3134595" cy="1378785"/>
      </dsp:txXfrm>
    </dsp:sp>
    <dsp:sp modelId="{C61526CD-F7A5-4D20-9594-B36E9D8DBCA6}">
      <dsp:nvSpPr>
        <dsp:cNvPr id="0" name=""/>
        <dsp:cNvSpPr/>
      </dsp:nvSpPr>
      <dsp:spPr>
        <a:xfrm rot="12246976">
          <a:off x="2490560" y="1144179"/>
          <a:ext cx="1267131" cy="633040"/>
        </a:xfrm>
        <a:prstGeom prst="leftArrow">
          <a:avLst>
            <a:gd name="adj1" fmla="val 60000"/>
            <a:gd name="adj2" fmla="val 50000"/>
          </a:avLst>
        </a:prstGeom>
        <a:noFill/>
        <a:ln w="3810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BC09A-6050-429D-8240-07894EAC6D27}">
      <dsp:nvSpPr>
        <dsp:cNvPr id="0" name=""/>
        <dsp:cNvSpPr/>
      </dsp:nvSpPr>
      <dsp:spPr>
        <a:xfrm>
          <a:off x="123265" y="415056"/>
          <a:ext cx="2110135" cy="112772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+mn-lt"/>
            </a:rPr>
            <a:t>Asumir mis acciones</a:t>
          </a:r>
        </a:p>
      </dsp:txBody>
      <dsp:txXfrm>
        <a:off x="156295" y="448086"/>
        <a:ext cx="2044075" cy="1061664"/>
      </dsp:txXfrm>
    </dsp:sp>
    <dsp:sp modelId="{9741843F-0B65-4B53-AF37-A022761593FC}">
      <dsp:nvSpPr>
        <dsp:cNvPr id="0" name=""/>
        <dsp:cNvSpPr/>
      </dsp:nvSpPr>
      <dsp:spPr>
        <a:xfrm rot="10875747">
          <a:off x="2308604" y="2368401"/>
          <a:ext cx="1182775" cy="633040"/>
        </a:xfrm>
        <a:prstGeom prst="leftArrow">
          <a:avLst>
            <a:gd name="adj1" fmla="val 60000"/>
            <a:gd name="adj2" fmla="val 50000"/>
          </a:avLst>
        </a:prstGeom>
        <a:noFill/>
        <a:ln w="3810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C6861-74CE-4F7C-9A91-93DC8C5D09AE}">
      <dsp:nvSpPr>
        <dsp:cNvPr id="0" name=""/>
        <dsp:cNvSpPr/>
      </dsp:nvSpPr>
      <dsp:spPr>
        <a:xfrm>
          <a:off x="123279" y="2094269"/>
          <a:ext cx="2110135" cy="1229263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+mn-lt"/>
            </a:rPr>
            <a:t>Aceptar mis errores</a:t>
          </a:r>
        </a:p>
      </dsp:txBody>
      <dsp:txXfrm>
        <a:off x="159283" y="2130273"/>
        <a:ext cx="2038127" cy="1157255"/>
      </dsp:txXfrm>
    </dsp:sp>
    <dsp:sp modelId="{AC2CDC94-E3C8-4554-999E-FFBBDF8F7238}">
      <dsp:nvSpPr>
        <dsp:cNvPr id="0" name=""/>
        <dsp:cNvSpPr/>
      </dsp:nvSpPr>
      <dsp:spPr>
        <a:xfrm rot="9450270">
          <a:off x="2394896" y="3656018"/>
          <a:ext cx="1233766" cy="633040"/>
        </a:xfrm>
        <a:prstGeom prst="leftArrow">
          <a:avLst>
            <a:gd name="adj1" fmla="val 60000"/>
            <a:gd name="adj2" fmla="val 50000"/>
          </a:avLst>
        </a:prstGeom>
        <a:noFill/>
        <a:ln w="3810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420E8-4A26-4421-90C5-E67276759F74}">
      <dsp:nvSpPr>
        <dsp:cNvPr id="0" name=""/>
        <dsp:cNvSpPr/>
      </dsp:nvSpPr>
      <dsp:spPr>
        <a:xfrm>
          <a:off x="123286" y="4120140"/>
          <a:ext cx="2110135" cy="72310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+mn-lt"/>
            </a:rPr>
            <a:t>Hacerme cargo de los resultados</a:t>
          </a:r>
        </a:p>
      </dsp:txBody>
      <dsp:txXfrm>
        <a:off x="144465" y="4141319"/>
        <a:ext cx="2067777" cy="6807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4855D-7675-5741-A13F-4C237A642FD4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rgbClr val="008000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sp:txBody>
      <dsp:txXfrm rot="-5400000">
        <a:off x="1" y="520688"/>
        <a:ext cx="1039018" cy="445294"/>
      </dsp:txXfrm>
    </dsp:sp>
    <dsp:sp modelId="{354D853C-D649-C244-B5F7-A27A681FEC78}">
      <dsp:nvSpPr>
        <dsp:cNvPr id="0" name=""/>
        <dsp:cNvSpPr/>
      </dsp:nvSpPr>
      <dsp:spPr>
        <a:xfrm rot="5400000">
          <a:off x="2734815" y="-1694616"/>
          <a:ext cx="964803" cy="4356396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816" tIns="27305" rIns="27305" bIns="27305" numCol="1" spcCol="1270" anchor="ctr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300" kern="1200" dirty="0">
              <a:solidFill>
                <a:schemeClr val="tx1">
                  <a:lumMod val="75000"/>
                  <a:lumOff val="25000"/>
                </a:schemeClr>
              </a:solidFill>
            </a:rPr>
            <a:t>Delegar</a:t>
          </a:r>
        </a:p>
      </dsp:txBody>
      <dsp:txXfrm rot="-5400000">
        <a:off x="1039019" y="48278"/>
        <a:ext cx="4309298" cy="870607"/>
      </dsp:txXfrm>
    </dsp:sp>
    <dsp:sp modelId="{1181CA96-F601-4E4D-A2DC-3962610DA310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5">
            <a:lumMod val="7500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</a:p>
      </dsp:txBody>
      <dsp:txXfrm rot="-5400000">
        <a:off x="1" y="1809352"/>
        <a:ext cx="1039018" cy="445294"/>
      </dsp:txXfrm>
    </dsp:sp>
    <dsp:sp modelId="{1328C290-31F1-E44F-9DA1-EDCC4BBA8414}">
      <dsp:nvSpPr>
        <dsp:cNvPr id="0" name=""/>
        <dsp:cNvSpPr/>
      </dsp:nvSpPr>
      <dsp:spPr>
        <a:xfrm rot="5400000">
          <a:off x="2734815" y="-405952"/>
          <a:ext cx="964803" cy="4356396"/>
        </a:xfrm>
        <a:prstGeom prst="round2Same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816" tIns="27305" rIns="27305" bIns="27305" numCol="1" spcCol="1270" anchor="ctr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300" kern="1200" dirty="0">
              <a:solidFill>
                <a:schemeClr val="tx1">
                  <a:lumMod val="75000"/>
                  <a:lumOff val="25000"/>
                </a:schemeClr>
              </a:solidFill>
            </a:rPr>
            <a:t>Empoderar</a:t>
          </a:r>
        </a:p>
      </dsp:txBody>
      <dsp:txXfrm rot="-5400000">
        <a:off x="1039019" y="1336942"/>
        <a:ext cx="4309298" cy="870607"/>
      </dsp:txXfrm>
    </dsp:sp>
    <dsp:sp modelId="{CB01EA39-F7F8-D44D-A89F-18A49914D666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rgbClr val="FF0000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sp:txBody>
      <dsp:txXfrm rot="-5400000">
        <a:off x="1" y="3098016"/>
        <a:ext cx="1039018" cy="445294"/>
      </dsp:txXfrm>
    </dsp:sp>
    <dsp:sp modelId="{B62D8F03-F626-DA45-A72C-5867CEC76FD3}">
      <dsp:nvSpPr>
        <dsp:cNvPr id="0" name=""/>
        <dsp:cNvSpPr/>
      </dsp:nvSpPr>
      <dsp:spPr>
        <a:xfrm rot="5400000">
          <a:off x="2734815" y="882710"/>
          <a:ext cx="964803" cy="4356396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816" tIns="27305" rIns="27305" bIns="27305" numCol="1" spcCol="1270" anchor="ctr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300" kern="1200" dirty="0">
              <a:solidFill>
                <a:schemeClr val="tx1">
                  <a:lumMod val="75000"/>
                  <a:lumOff val="25000"/>
                </a:schemeClr>
              </a:solidFill>
            </a:rPr>
            <a:t>Dar confianza</a:t>
          </a:r>
        </a:p>
      </dsp:txBody>
      <dsp:txXfrm rot="-5400000">
        <a:off x="1039019" y="2625604"/>
        <a:ext cx="4309298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9DA73-FD28-AD4C-87E4-9BC48B916D39}" type="datetimeFigureOut">
              <a:rPr lang="es-PA" smtClean="0"/>
              <a:t>07/08/25</a:t>
            </a:fld>
            <a:endParaRPr lang="es-PA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15DB8-7862-4242-B43C-8AA58340A52F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2963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7" name="Google Shape;76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340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Google Shape;57;p2:notes">
            <a:extLst>
              <a:ext uri="{FF2B5EF4-FFF2-40B4-BE49-F238E27FC236}">
                <a16:creationId xmlns:a16="http://schemas.microsoft.com/office/drawing/2014/main" id="{05920EDB-2C15-D444-9371-3DCDD940F9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  <a:buSzPts val="1100"/>
            </a:pPr>
            <a:endParaRPr lang="es-PA" altLang="es-PA"/>
          </a:p>
        </p:txBody>
      </p:sp>
      <p:sp>
        <p:nvSpPr>
          <p:cNvPr id="28674" name="Google Shape;58;p2:notes">
            <a:extLst>
              <a:ext uri="{FF2B5EF4-FFF2-40B4-BE49-F238E27FC236}">
                <a16:creationId xmlns:a16="http://schemas.microsoft.com/office/drawing/2014/main" id="{D0787CAB-5406-3949-BD4C-1B064A9F211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0D38C-7CBF-4BCA-81AB-DF985D850416}" type="datetimeFigureOut">
              <a:rPr lang="es-ES" smtClean="0"/>
              <a:t>8/7/25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6D6B4-7900-469B-BA59-E53C8B90E0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6152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0D38C-7CBF-4BCA-81AB-DF985D850416}" type="datetimeFigureOut">
              <a:rPr lang="es-ES" smtClean="0"/>
              <a:t>8/7/25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6D6B4-7900-469B-BA59-E53C8B90E0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933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0D38C-7CBF-4BCA-81AB-DF985D850416}" type="datetimeFigureOut">
              <a:rPr lang="es-ES" smtClean="0"/>
              <a:t>8/7/25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6D6B4-7900-469B-BA59-E53C8B90E0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9252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AR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EE0232E-DCBE-4B14-92C2-5C4FC97321C5}" type="datetimeFigureOut">
              <a:rPr lang="es-AR" smtClean="0"/>
              <a:pPr/>
              <a:t>8/7/25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88AC0DC-FCD5-4684-9863-BE8EEF091978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84102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165851"/>
            <a:ext cx="2844800" cy="365125"/>
          </a:xfrm>
          <a:prstGeom prst="rect">
            <a:avLst/>
          </a:prstGeom>
        </p:spPr>
        <p:txBody>
          <a:bodyPr/>
          <a:lstStyle/>
          <a:p>
            <a:fld id="{3E153E7A-1B5A-5844-BCD7-FF40FD1E06CA}" type="datetimeFigureOut">
              <a:rPr lang="en-US" smtClean="0"/>
              <a:pPr/>
              <a:t>7/8/25</a:t>
            </a:fld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600" y="2120900"/>
            <a:ext cx="10972800" cy="2628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4095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4F928F7-952D-4F78-8922-443DEE8B86F0}"/>
              </a:ext>
            </a:extLst>
          </p:cNvPr>
          <p:cNvSpPr/>
          <p:nvPr userDrawn="1"/>
        </p:nvSpPr>
        <p:spPr>
          <a:xfrm>
            <a:off x="0" y="806450"/>
            <a:ext cx="323850" cy="19288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5228CAE-099F-40E3-AA4E-BE4F91552CDC}"/>
              </a:ext>
            </a:extLst>
          </p:cNvPr>
          <p:cNvGrpSpPr/>
          <p:nvPr userDrawn="1"/>
        </p:nvGrpSpPr>
        <p:grpSpPr>
          <a:xfrm>
            <a:off x="10351798" y="-795"/>
            <a:ext cx="1840199" cy="6534307"/>
            <a:chOff x="10351798" y="-795"/>
            <a:chExt cx="1840199" cy="6534307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2C081903-2560-4AB9-9C56-1378FA0BD41A}"/>
                </a:ext>
              </a:extLst>
            </p:cNvPr>
            <p:cNvGrpSpPr/>
            <p:nvPr userDrawn="1"/>
          </p:nvGrpSpPr>
          <p:grpSpPr>
            <a:xfrm>
              <a:off x="10351798" y="-795"/>
              <a:ext cx="1840199" cy="2794114"/>
              <a:chOff x="10351798" y="-795"/>
              <a:chExt cx="1840199" cy="2794114"/>
            </a:xfrm>
          </p:grpSpPr>
          <p:sp>
            <p:nvSpPr>
              <p:cNvPr id="10" name="Triángulo rectángulo 8">
                <a:extLst>
                  <a:ext uri="{FF2B5EF4-FFF2-40B4-BE49-F238E27FC236}">
                    <a16:creationId xmlns:a16="http://schemas.microsoft.com/office/drawing/2014/main" id="{E4B59039-561D-4589-81C3-7212FB2F2E29}"/>
                  </a:ext>
                </a:extLst>
              </p:cNvPr>
              <p:cNvSpPr/>
              <p:nvPr userDrawn="1"/>
            </p:nvSpPr>
            <p:spPr>
              <a:xfrm rot="10800000">
                <a:off x="10351798" y="-795"/>
                <a:ext cx="1840199" cy="2794114"/>
              </a:xfrm>
              <a:custGeom>
                <a:avLst/>
                <a:gdLst>
                  <a:gd name="connsiteX0" fmla="*/ 0 w 2193418"/>
                  <a:gd name="connsiteY0" fmla="*/ 1825626 h 1825626"/>
                  <a:gd name="connsiteX1" fmla="*/ 0 w 2193418"/>
                  <a:gd name="connsiteY1" fmla="*/ 0 h 1825626"/>
                  <a:gd name="connsiteX2" fmla="*/ 2193418 w 2193418"/>
                  <a:gd name="connsiteY2" fmla="*/ 1825626 h 1825626"/>
                  <a:gd name="connsiteX3" fmla="*/ 0 w 2193418"/>
                  <a:gd name="connsiteY3" fmla="*/ 1825626 h 1825626"/>
                  <a:gd name="connsiteX0" fmla="*/ 14514 w 2207932"/>
                  <a:gd name="connsiteY0" fmla="*/ 3306083 h 3306083"/>
                  <a:gd name="connsiteX1" fmla="*/ 0 w 2207932"/>
                  <a:gd name="connsiteY1" fmla="*/ 0 h 3306083"/>
                  <a:gd name="connsiteX2" fmla="*/ 2207932 w 2207932"/>
                  <a:gd name="connsiteY2" fmla="*/ 3306083 h 3306083"/>
                  <a:gd name="connsiteX3" fmla="*/ 14514 w 2207932"/>
                  <a:gd name="connsiteY3" fmla="*/ 3306083 h 3306083"/>
                  <a:gd name="connsiteX0" fmla="*/ 0 w 2193418"/>
                  <a:gd name="connsiteY0" fmla="*/ 3315608 h 3315608"/>
                  <a:gd name="connsiteX1" fmla="*/ 9298 w 2193418"/>
                  <a:gd name="connsiteY1" fmla="*/ 0 h 3315608"/>
                  <a:gd name="connsiteX2" fmla="*/ 2193418 w 2193418"/>
                  <a:gd name="connsiteY2" fmla="*/ 3315608 h 3315608"/>
                  <a:gd name="connsiteX3" fmla="*/ 0 w 2193418"/>
                  <a:gd name="connsiteY3" fmla="*/ 3315608 h 3315608"/>
                  <a:gd name="connsiteX0" fmla="*/ 0 w 2193418"/>
                  <a:gd name="connsiteY0" fmla="*/ 2759983 h 3315608"/>
                  <a:gd name="connsiteX1" fmla="*/ 9298 w 2193418"/>
                  <a:gd name="connsiteY1" fmla="*/ 0 h 3315608"/>
                  <a:gd name="connsiteX2" fmla="*/ 2193418 w 2193418"/>
                  <a:gd name="connsiteY2" fmla="*/ 3315608 h 3315608"/>
                  <a:gd name="connsiteX3" fmla="*/ 0 w 2193418"/>
                  <a:gd name="connsiteY3" fmla="*/ 2759983 h 3315608"/>
                  <a:gd name="connsiteX0" fmla="*/ 0 w 1831468"/>
                  <a:gd name="connsiteY0" fmla="*/ 2759983 h 2766333"/>
                  <a:gd name="connsiteX1" fmla="*/ 9298 w 1831468"/>
                  <a:gd name="connsiteY1" fmla="*/ 0 h 2766333"/>
                  <a:gd name="connsiteX2" fmla="*/ 1831468 w 1831468"/>
                  <a:gd name="connsiteY2" fmla="*/ 2766333 h 2766333"/>
                  <a:gd name="connsiteX3" fmla="*/ 0 w 1831468"/>
                  <a:gd name="connsiteY3" fmla="*/ 2759983 h 2766333"/>
                  <a:gd name="connsiteX0" fmla="*/ 0 w 1831468"/>
                  <a:gd name="connsiteY0" fmla="*/ 2769508 h 2769508"/>
                  <a:gd name="connsiteX1" fmla="*/ 9298 w 1831468"/>
                  <a:gd name="connsiteY1" fmla="*/ 0 h 2769508"/>
                  <a:gd name="connsiteX2" fmla="*/ 1831468 w 1831468"/>
                  <a:gd name="connsiteY2" fmla="*/ 2766333 h 2769508"/>
                  <a:gd name="connsiteX3" fmla="*/ 0 w 1831468"/>
                  <a:gd name="connsiteY3" fmla="*/ 2769508 h 2769508"/>
                  <a:gd name="connsiteX0" fmla="*/ 0 w 1837818"/>
                  <a:gd name="connsiteY0" fmla="*/ 2769508 h 2772683"/>
                  <a:gd name="connsiteX1" fmla="*/ 9298 w 1837818"/>
                  <a:gd name="connsiteY1" fmla="*/ 0 h 2772683"/>
                  <a:gd name="connsiteX2" fmla="*/ 1837818 w 1837818"/>
                  <a:gd name="connsiteY2" fmla="*/ 2772683 h 2772683"/>
                  <a:gd name="connsiteX3" fmla="*/ 0 w 1837818"/>
                  <a:gd name="connsiteY3" fmla="*/ 2769508 h 2772683"/>
                  <a:gd name="connsiteX0" fmla="*/ 0 w 1837818"/>
                  <a:gd name="connsiteY0" fmla="*/ 2769508 h 2774269"/>
                  <a:gd name="connsiteX1" fmla="*/ 9298 w 1837818"/>
                  <a:gd name="connsiteY1" fmla="*/ 0 h 2774269"/>
                  <a:gd name="connsiteX2" fmla="*/ 1837818 w 1837818"/>
                  <a:gd name="connsiteY2" fmla="*/ 2772683 h 2774269"/>
                  <a:gd name="connsiteX3" fmla="*/ 25398 w 1837818"/>
                  <a:gd name="connsiteY3" fmla="*/ 2774269 h 2774269"/>
                  <a:gd name="connsiteX4" fmla="*/ 0 w 1837818"/>
                  <a:gd name="connsiteY4" fmla="*/ 2769508 h 2774269"/>
                  <a:gd name="connsiteX0" fmla="*/ 0 w 1837818"/>
                  <a:gd name="connsiteY0" fmla="*/ 2788558 h 2793319"/>
                  <a:gd name="connsiteX1" fmla="*/ 2154 w 1837818"/>
                  <a:gd name="connsiteY1" fmla="*/ 0 h 2793319"/>
                  <a:gd name="connsiteX2" fmla="*/ 1837818 w 1837818"/>
                  <a:gd name="connsiteY2" fmla="*/ 2791733 h 2793319"/>
                  <a:gd name="connsiteX3" fmla="*/ 25398 w 1837818"/>
                  <a:gd name="connsiteY3" fmla="*/ 2793319 h 2793319"/>
                  <a:gd name="connsiteX4" fmla="*/ 0 w 1837818"/>
                  <a:gd name="connsiteY4" fmla="*/ 2788558 h 2793319"/>
                  <a:gd name="connsiteX0" fmla="*/ 0 w 1837818"/>
                  <a:gd name="connsiteY0" fmla="*/ 2793321 h 2793321"/>
                  <a:gd name="connsiteX1" fmla="*/ 2154 w 1837818"/>
                  <a:gd name="connsiteY1" fmla="*/ 0 h 2793321"/>
                  <a:gd name="connsiteX2" fmla="*/ 1837818 w 1837818"/>
                  <a:gd name="connsiteY2" fmla="*/ 2791733 h 2793321"/>
                  <a:gd name="connsiteX3" fmla="*/ 25398 w 1837818"/>
                  <a:gd name="connsiteY3" fmla="*/ 2793319 h 2793321"/>
                  <a:gd name="connsiteX4" fmla="*/ 0 w 1837818"/>
                  <a:gd name="connsiteY4" fmla="*/ 2793321 h 2793321"/>
                  <a:gd name="connsiteX0" fmla="*/ 0 w 1840199"/>
                  <a:gd name="connsiteY0" fmla="*/ 2793321 h 2794114"/>
                  <a:gd name="connsiteX1" fmla="*/ 2154 w 1840199"/>
                  <a:gd name="connsiteY1" fmla="*/ 0 h 2794114"/>
                  <a:gd name="connsiteX2" fmla="*/ 1840199 w 1840199"/>
                  <a:gd name="connsiteY2" fmla="*/ 2794114 h 2794114"/>
                  <a:gd name="connsiteX3" fmla="*/ 25398 w 1840199"/>
                  <a:gd name="connsiteY3" fmla="*/ 2793319 h 2794114"/>
                  <a:gd name="connsiteX4" fmla="*/ 0 w 1840199"/>
                  <a:gd name="connsiteY4" fmla="*/ 2793321 h 279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0199" h="2794114">
                    <a:moveTo>
                      <a:pt x="0" y="2793321"/>
                    </a:moveTo>
                    <a:cubicBezTo>
                      <a:pt x="3099" y="1688118"/>
                      <a:pt x="-945" y="1105203"/>
                      <a:pt x="2154" y="0"/>
                    </a:cubicBezTo>
                    <a:lnTo>
                      <a:pt x="1840199" y="2794114"/>
                    </a:lnTo>
                    <a:lnTo>
                      <a:pt x="25398" y="2793319"/>
                    </a:lnTo>
                    <a:lnTo>
                      <a:pt x="0" y="2793321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C94A66C1-5CE8-497F-90A9-D7E52835A5F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r="82122"/>
              <a:stretch/>
            </p:blipFill>
            <p:spPr>
              <a:xfrm>
                <a:off x="11165127" y="431454"/>
                <a:ext cx="499882" cy="499165"/>
              </a:xfrm>
              <a:prstGeom prst="rect">
                <a:avLst/>
              </a:prstGeom>
            </p:spPr>
          </p:pic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DE00DE9-35D8-467D-B3B1-D12B64E519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6032" y="6154532"/>
              <a:ext cx="1318190" cy="378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4663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8BA0060B-91F2-4C8A-92E0-371B44979927}"/>
              </a:ext>
            </a:extLst>
          </p:cNvPr>
          <p:cNvSpPr/>
          <p:nvPr userDrawn="1"/>
        </p:nvSpPr>
        <p:spPr>
          <a:xfrm>
            <a:off x="0" y="806450"/>
            <a:ext cx="323850" cy="19288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3C424EE-7801-48CC-A9CD-55E087A739A0}"/>
              </a:ext>
            </a:extLst>
          </p:cNvPr>
          <p:cNvGrpSpPr/>
          <p:nvPr userDrawn="1"/>
        </p:nvGrpSpPr>
        <p:grpSpPr>
          <a:xfrm>
            <a:off x="10351798" y="-795"/>
            <a:ext cx="1840199" cy="6534307"/>
            <a:chOff x="10351798" y="-795"/>
            <a:chExt cx="1840199" cy="6534307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E0D07E92-1ADE-4E27-97B1-984A54D30F64}"/>
                </a:ext>
              </a:extLst>
            </p:cNvPr>
            <p:cNvGrpSpPr/>
            <p:nvPr userDrawn="1"/>
          </p:nvGrpSpPr>
          <p:grpSpPr>
            <a:xfrm>
              <a:off x="10351798" y="-795"/>
              <a:ext cx="1840199" cy="2794114"/>
              <a:chOff x="10351798" y="-795"/>
              <a:chExt cx="1840199" cy="2794114"/>
            </a:xfrm>
          </p:grpSpPr>
          <p:sp>
            <p:nvSpPr>
              <p:cNvPr id="10" name="Triángulo rectángulo 8">
                <a:extLst>
                  <a:ext uri="{FF2B5EF4-FFF2-40B4-BE49-F238E27FC236}">
                    <a16:creationId xmlns:a16="http://schemas.microsoft.com/office/drawing/2014/main" id="{74711121-F742-4259-80A6-531C176707BF}"/>
                  </a:ext>
                </a:extLst>
              </p:cNvPr>
              <p:cNvSpPr/>
              <p:nvPr userDrawn="1"/>
            </p:nvSpPr>
            <p:spPr>
              <a:xfrm rot="10800000">
                <a:off x="10351798" y="-795"/>
                <a:ext cx="1840199" cy="2794114"/>
              </a:xfrm>
              <a:custGeom>
                <a:avLst/>
                <a:gdLst>
                  <a:gd name="connsiteX0" fmla="*/ 0 w 2193418"/>
                  <a:gd name="connsiteY0" fmla="*/ 1825626 h 1825626"/>
                  <a:gd name="connsiteX1" fmla="*/ 0 w 2193418"/>
                  <a:gd name="connsiteY1" fmla="*/ 0 h 1825626"/>
                  <a:gd name="connsiteX2" fmla="*/ 2193418 w 2193418"/>
                  <a:gd name="connsiteY2" fmla="*/ 1825626 h 1825626"/>
                  <a:gd name="connsiteX3" fmla="*/ 0 w 2193418"/>
                  <a:gd name="connsiteY3" fmla="*/ 1825626 h 1825626"/>
                  <a:gd name="connsiteX0" fmla="*/ 14514 w 2207932"/>
                  <a:gd name="connsiteY0" fmla="*/ 3306083 h 3306083"/>
                  <a:gd name="connsiteX1" fmla="*/ 0 w 2207932"/>
                  <a:gd name="connsiteY1" fmla="*/ 0 h 3306083"/>
                  <a:gd name="connsiteX2" fmla="*/ 2207932 w 2207932"/>
                  <a:gd name="connsiteY2" fmla="*/ 3306083 h 3306083"/>
                  <a:gd name="connsiteX3" fmla="*/ 14514 w 2207932"/>
                  <a:gd name="connsiteY3" fmla="*/ 3306083 h 3306083"/>
                  <a:gd name="connsiteX0" fmla="*/ 0 w 2193418"/>
                  <a:gd name="connsiteY0" fmla="*/ 3315608 h 3315608"/>
                  <a:gd name="connsiteX1" fmla="*/ 9298 w 2193418"/>
                  <a:gd name="connsiteY1" fmla="*/ 0 h 3315608"/>
                  <a:gd name="connsiteX2" fmla="*/ 2193418 w 2193418"/>
                  <a:gd name="connsiteY2" fmla="*/ 3315608 h 3315608"/>
                  <a:gd name="connsiteX3" fmla="*/ 0 w 2193418"/>
                  <a:gd name="connsiteY3" fmla="*/ 3315608 h 3315608"/>
                  <a:gd name="connsiteX0" fmla="*/ 0 w 2193418"/>
                  <a:gd name="connsiteY0" fmla="*/ 2759983 h 3315608"/>
                  <a:gd name="connsiteX1" fmla="*/ 9298 w 2193418"/>
                  <a:gd name="connsiteY1" fmla="*/ 0 h 3315608"/>
                  <a:gd name="connsiteX2" fmla="*/ 2193418 w 2193418"/>
                  <a:gd name="connsiteY2" fmla="*/ 3315608 h 3315608"/>
                  <a:gd name="connsiteX3" fmla="*/ 0 w 2193418"/>
                  <a:gd name="connsiteY3" fmla="*/ 2759983 h 3315608"/>
                  <a:gd name="connsiteX0" fmla="*/ 0 w 1831468"/>
                  <a:gd name="connsiteY0" fmla="*/ 2759983 h 2766333"/>
                  <a:gd name="connsiteX1" fmla="*/ 9298 w 1831468"/>
                  <a:gd name="connsiteY1" fmla="*/ 0 h 2766333"/>
                  <a:gd name="connsiteX2" fmla="*/ 1831468 w 1831468"/>
                  <a:gd name="connsiteY2" fmla="*/ 2766333 h 2766333"/>
                  <a:gd name="connsiteX3" fmla="*/ 0 w 1831468"/>
                  <a:gd name="connsiteY3" fmla="*/ 2759983 h 2766333"/>
                  <a:gd name="connsiteX0" fmla="*/ 0 w 1831468"/>
                  <a:gd name="connsiteY0" fmla="*/ 2769508 h 2769508"/>
                  <a:gd name="connsiteX1" fmla="*/ 9298 w 1831468"/>
                  <a:gd name="connsiteY1" fmla="*/ 0 h 2769508"/>
                  <a:gd name="connsiteX2" fmla="*/ 1831468 w 1831468"/>
                  <a:gd name="connsiteY2" fmla="*/ 2766333 h 2769508"/>
                  <a:gd name="connsiteX3" fmla="*/ 0 w 1831468"/>
                  <a:gd name="connsiteY3" fmla="*/ 2769508 h 2769508"/>
                  <a:gd name="connsiteX0" fmla="*/ 0 w 1837818"/>
                  <a:gd name="connsiteY0" fmla="*/ 2769508 h 2772683"/>
                  <a:gd name="connsiteX1" fmla="*/ 9298 w 1837818"/>
                  <a:gd name="connsiteY1" fmla="*/ 0 h 2772683"/>
                  <a:gd name="connsiteX2" fmla="*/ 1837818 w 1837818"/>
                  <a:gd name="connsiteY2" fmla="*/ 2772683 h 2772683"/>
                  <a:gd name="connsiteX3" fmla="*/ 0 w 1837818"/>
                  <a:gd name="connsiteY3" fmla="*/ 2769508 h 2772683"/>
                  <a:gd name="connsiteX0" fmla="*/ 0 w 1837818"/>
                  <a:gd name="connsiteY0" fmla="*/ 2769508 h 2774269"/>
                  <a:gd name="connsiteX1" fmla="*/ 9298 w 1837818"/>
                  <a:gd name="connsiteY1" fmla="*/ 0 h 2774269"/>
                  <a:gd name="connsiteX2" fmla="*/ 1837818 w 1837818"/>
                  <a:gd name="connsiteY2" fmla="*/ 2772683 h 2774269"/>
                  <a:gd name="connsiteX3" fmla="*/ 25398 w 1837818"/>
                  <a:gd name="connsiteY3" fmla="*/ 2774269 h 2774269"/>
                  <a:gd name="connsiteX4" fmla="*/ 0 w 1837818"/>
                  <a:gd name="connsiteY4" fmla="*/ 2769508 h 2774269"/>
                  <a:gd name="connsiteX0" fmla="*/ 0 w 1837818"/>
                  <a:gd name="connsiteY0" fmla="*/ 2788558 h 2793319"/>
                  <a:gd name="connsiteX1" fmla="*/ 2154 w 1837818"/>
                  <a:gd name="connsiteY1" fmla="*/ 0 h 2793319"/>
                  <a:gd name="connsiteX2" fmla="*/ 1837818 w 1837818"/>
                  <a:gd name="connsiteY2" fmla="*/ 2791733 h 2793319"/>
                  <a:gd name="connsiteX3" fmla="*/ 25398 w 1837818"/>
                  <a:gd name="connsiteY3" fmla="*/ 2793319 h 2793319"/>
                  <a:gd name="connsiteX4" fmla="*/ 0 w 1837818"/>
                  <a:gd name="connsiteY4" fmla="*/ 2788558 h 2793319"/>
                  <a:gd name="connsiteX0" fmla="*/ 0 w 1837818"/>
                  <a:gd name="connsiteY0" fmla="*/ 2793321 h 2793321"/>
                  <a:gd name="connsiteX1" fmla="*/ 2154 w 1837818"/>
                  <a:gd name="connsiteY1" fmla="*/ 0 h 2793321"/>
                  <a:gd name="connsiteX2" fmla="*/ 1837818 w 1837818"/>
                  <a:gd name="connsiteY2" fmla="*/ 2791733 h 2793321"/>
                  <a:gd name="connsiteX3" fmla="*/ 25398 w 1837818"/>
                  <a:gd name="connsiteY3" fmla="*/ 2793319 h 2793321"/>
                  <a:gd name="connsiteX4" fmla="*/ 0 w 1837818"/>
                  <a:gd name="connsiteY4" fmla="*/ 2793321 h 2793321"/>
                  <a:gd name="connsiteX0" fmla="*/ 0 w 1840199"/>
                  <a:gd name="connsiteY0" fmla="*/ 2793321 h 2794114"/>
                  <a:gd name="connsiteX1" fmla="*/ 2154 w 1840199"/>
                  <a:gd name="connsiteY1" fmla="*/ 0 h 2794114"/>
                  <a:gd name="connsiteX2" fmla="*/ 1840199 w 1840199"/>
                  <a:gd name="connsiteY2" fmla="*/ 2794114 h 2794114"/>
                  <a:gd name="connsiteX3" fmla="*/ 25398 w 1840199"/>
                  <a:gd name="connsiteY3" fmla="*/ 2793319 h 2794114"/>
                  <a:gd name="connsiteX4" fmla="*/ 0 w 1840199"/>
                  <a:gd name="connsiteY4" fmla="*/ 2793321 h 279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0199" h="2794114">
                    <a:moveTo>
                      <a:pt x="0" y="2793321"/>
                    </a:moveTo>
                    <a:cubicBezTo>
                      <a:pt x="3099" y="1688118"/>
                      <a:pt x="-945" y="1105203"/>
                      <a:pt x="2154" y="0"/>
                    </a:cubicBezTo>
                    <a:lnTo>
                      <a:pt x="1840199" y="2794114"/>
                    </a:lnTo>
                    <a:lnTo>
                      <a:pt x="25398" y="2793319"/>
                    </a:lnTo>
                    <a:lnTo>
                      <a:pt x="0" y="2793321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F1A7E26A-186C-4BCC-B77C-797FF91DFB1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r="82122"/>
              <a:stretch/>
            </p:blipFill>
            <p:spPr>
              <a:xfrm>
                <a:off x="11165127" y="431454"/>
                <a:ext cx="499882" cy="499165"/>
              </a:xfrm>
              <a:prstGeom prst="rect">
                <a:avLst/>
              </a:prstGeom>
            </p:spPr>
          </p:pic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F0E940A-BD24-4BE2-8BF8-5F9ACE704D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6032" y="6154532"/>
              <a:ext cx="1318190" cy="378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5900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18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0197" y="1600647"/>
            <a:ext cx="10971609" cy="45251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4C939-0CAC-4AD7-AC87-4BBA096BEDFA}" type="slidenum"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3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0D38C-7CBF-4BCA-81AB-DF985D850416}" type="datetimeFigureOut">
              <a:rPr lang="es-ES" smtClean="0"/>
              <a:t>8/7/25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6D6B4-7900-469B-BA59-E53C8B90E0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72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0D38C-7CBF-4BCA-81AB-DF985D850416}" type="datetimeFigureOut">
              <a:rPr lang="es-ES" smtClean="0"/>
              <a:t>8/7/25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6D6B4-7900-469B-BA59-E53C8B90E0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03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0D38C-7CBF-4BCA-81AB-DF985D850416}" type="datetimeFigureOut">
              <a:rPr lang="es-ES" smtClean="0"/>
              <a:t>8/7/25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6D6B4-7900-469B-BA59-E53C8B90E0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717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0D38C-7CBF-4BCA-81AB-DF985D850416}" type="datetimeFigureOut">
              <a:rPr lang="es-ES" smtClean="0"/>
              <a:t>8/7/25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6D6B4-7900-469B-BA59-E53C8B90E0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322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0D38C-7CBF-4BCA-81AB-DF985D850416}" type="datetimeFigureOut">
              <a:rPr lang="es-ES" smtClean="0"/>
              <a:t>8/7/25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6D6B4-7900-469B-BA59-E53C8B90E0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743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0D38C-7CBF-4BCA-81AB-DF985D850416}" type="datetimeFigureOut">
              <a:rPr lang="es-ES" smtClean="0"/>
              <a:t>8/7/25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6D6B4-7900-469B-BA59-E53C8B90E0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41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0D38C-7CBF-4BCA-81AB-DF985D850416}" type="datetimeFigureOut">
              <a:rPr lang="es-ES" smtClean="0"/>
              <a:t>8/7/25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6D6B4-7900-469B-BA59-E53C8B90E0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47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0D38C-7CBF-4BCA-81AB-DF985D850416}" type="datetimeFigureOut">
              <a:rPr lang="es-ES" smtClean="0"/>
              <a:t>8/7/25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6D6B4-7900-469B-BA59-E53C8B90E0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897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2AE6C22-77A7-40A8-97D3-49CC245A80BF}"/>
              </a:ext>
            </a:extLst>
          </p:cNvPr>
          <p:cNvSpPr/>
          <p:nvPr userDrawn="1"/>
        </p:nvSpPr>
        <p:spPr>
          <a:xfrm>
            <a:off x="0" y="806450"/>
            <a:ext cx="323850" cy="19288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6A78EB2-748E-498B-BA5A-92D33FE7CB42}"/>
              </a:ext>
            </a:extLst>
          </p:cNvPr>
          <p:cNvGrpSpPr/>
          <p:nvPr userDrawn="1"/>
        </p:nvGrpSpPr>
        <p:grpSpPr>
          <a:xfrm>
            <a:off x="10351798" y="-795"/>
            <a:ext cx="1840199" cy="2794114"/>
            <a:chOff x="10351798" y="-795"/>
            <a:chExt cx="1840199" cy="2794114"/>
          </a:xfrm>
        </p:grpSpPr>
        <p:sp>
          <p:nvSpPr>
            <p:cNvPr id="7" name="Triángulo rectángulo 8">
              <a:extLst>
                <a:ext uri="{FF2B5EF4-FFF2-40B4-BE49-F238E27FC236}">
                  <a16:creationId xmlns:a16="http://schemas.microsoft.com/office/drawing/2014/main" id="{21D22FD0-FCA6-4E43-8F06-39C9454E8E40}"/>
                </a:ext>
              </a:extLst>
            </p:cNvPr>
            <p:cNvSpPr/>
            <p:nvPr userDrawn="1"/>
          </p:nvSpPr>
          <p:spPr>
            <a:xfrm rot="10800000">
              <a:off x="10351798" y="-795"/>
              <a:ext cx="1840199" cy="2794114"/>
            </a:xfrm>
            <a:custGeom>
              <a:avLst/>
              <a:gdLst>
                <a:gd name="connsiteX0" fmla="*/ 0 w 2193418"/>
                <a:gd name="connsiteY0" fmla="*/ 1825626 h 1825626"/>
                <a:gd name="connsiteX1" fmla="*/ 0 w 2193418"/>
                <a:gd name="connsiteY1" fmla="*/ 0 h 1825626"/>
                <a:gd name="connsiteX2" fmla="*/ 2193418 w 2193418"/>
                <a:gd name="connsiteY2" fmla="*/ 1825626 h 1825626"/>
                <a:gd name="connsiteX3" fmla="*/ 0 w 2193418"/>
                <a:gd name="connsiteY3" fmla="*/ 1825626 h 1825626"/>
                <a:gd name="connsiteX0" fmla="*/ 14514 w 2207932"/>
                <a:gd name="connsiteY0" fmla="*/ 3306083 h 3306083"/>
                <a:gd name="connsiteX1" fmla="*/ 0 w 2207932"/>
                <a:gd name="connsiteY1" fmla="*/ 0 h 3306083"/>
                <a:gd name="connsiteX2" fmla="*/ 2207932 w 2207932"/>
                <a:gd name="connsiteY2" fmla="*/ 3306083 h 3306083"/>
                <a:gd name="connsiteX3" fmla="*/ 14514 w 2207932"/>
                <a:gd name="connsiteY3" fmla="*/ 3306083 h 3306083"/>
                <a:gd name="connsiteX0" fmla="*/ 0 w 2193418"/>
                <a:gd name="connsiteY0" fmla="*/ 3315608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3315608 h 3315608"/>
                <a:gd name="connsiteX0" fmla="*/ 0 w 2193418"/>
                <a:gd name="connsiteY0" fmla="*/ 2759983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2759983 h 3315608"/>
                <a:gd name="connsiteX0" fmla="*/ 0 w 1831468"/>
                <a:gd name="connsiteY0" fmla="*/ 2759983 h 2766333"/>
                <a:gd name="connsiteX1" fmla="*/ 9298 w 1831468"/>
                <a:gd name="connsiteY1" fmla="*/ 0 h 2766333"/>
                <a:gd name="connsiteX2" fmla="*/ 1831468 w 1831468"/>
                <a:gd name="connsiteY2" fmla="*/ 2766333 h 2766333"/>
                <a:gd name="connsiteX3" fmla="*/ 0 w 1831468"/>
                <a:gd name="connsiteY3" fmla="*/ 2759983 h 2766333"/>
                <a:gd name="connsiteX0" fmla="*/ 0 w 1831468"/>
                <a:gd name="connsiteY0" fmla="*/ 2769508 h 2769508"/>
                <a:gd name="connsiteX1" fmla="*/ 9298 w 1831468"/>
                <a:gd name="connsiteY1" fmla="*/ 0 h 2769508"/>
                <a:gd name="connsiteX2" fmla="*/ 1831468 w 1831468"/>
                <a:gd name="connsiteY2" fmla="*/ 2766333 h 2769508"/>
                <a:gd name="connsiteX3" fmla="*/ 0 w 1831468"/>
                <a:gd name="connsiteY3" fmla="*/ 2769508 h 2769508"/>
                <a:gd name="connsiteX0" fmla="*/ 0 w 1837818"/>
                <a:gd name="connsiteY0" fmla="*/ 2769508 h 2772683"/>
                <a:gd name="connsiteX1" fmla="*/ 9298 w 1837818"/>
                <a:gd name="connsiteY1" fmla="*/ 0 h 2772683"/>
                <a:gd name="connsiteX2" fmla="*/ 1837818 w 1837818"/>
                <a:gd name="connsiteY2" fmla="*/ 2772683 h 2772683"/>
                <a:gd name="connsiteX3" fmla="*/ 0 w 1837818"/>
                <a:gd name="connsiteY3" fmla="*/ 2769508 h 2772683"/>
                <a:gd name="connsiteX0" fmla="*/ 0 w 1837818"/>
                <a:gd name="connsiteY0" fmla="*/ 2769508 h 2774269"/>
                <a:gd name="connsiteX1" fmla="*/ 9298 w 1837818"/>
                <a:gd name="connsiteY1" fmla="*/ 0 h 2774269"/>
                <a:gd name="connsiteX2" fmla="*/ 1837818 w 1837818"/>
                <a:gd name="connsiteY2" fmla="*/ 2772683 h 2774269"/>
                <a:gd name="connsiteX3" fmla="*/ 25398 w 1837818"/>
                <a:gd name="connsiteY3" fmla="*/ 2774269 h 2774269"/>
                <a:gd name="connsiteX4" fmla="*/ 0 w 1837818"/>
                <a:gd name="connsiteY4" fmla="*/ 2769508 h 2774269"/>
                <a:gd name="connsiteX0" fmla="*/ 0 w 1837818"/>
                <a:gd name="connsiteY0" fmla="*/ 2788558 h 2793319"/>
                <a:gd name="connsiteX1" fmla="*/ 2154 w 1837818"/>
                <a:gd name="connsiteY1" fmla="*/ 0 h 2793319"/>
                <a:gd name="connsiteX2" fmla="*/ 1837818 w 1837818"/>
                <a:gd name="connsiteY2" fmla="*/ 2791733 h 2793319"/>
                <a:gd name="connsiteX3" fmla="*/ 25398 w 1837818"/>
                <a:gd name="connsiteY3" fmla="*/ 2793319 h 2793319"/>
                <a:gd name="connsiteX4" fmla="*/ 0 w 1837818"/>
                <a:gd name="connsiteY4" fmla="*/ 2788558 h 2793319"/>
                <a:gd name="connsiteX0" fmla="*/ 0 w 1837818"/>
                <a:gd name="connsiteY0" fmla="*/ 2793321 h 2793321"/>
                <a:gd name="connsiteX1" fmla="*/ 2154 w 1837818"/>
                <a:gd name="connsiteY1" fmla="*/ 0 h 2793321"/>
                <a:gd name="connsiteX2" fmla="*/ 1837818 w 1837818"/>
                <a:gd name="connsiteY2" fmla="*/ 2791733 h 2793321"/>
                <a:gd name="connsiteX3" fmla="*/ 25398 w 1837818"/>
                <a:gd name="connsiteY3" fmla="*/ 2793319 h 2793321"/>
                <a:gd name="connsiteX4" fmla="*/ 0 w 1837818"/>
                <a:gd name="connsiteY4" fmla="*/ 2793321 h 2793321"/>
                <a:gd name="connsiteX0" fmla="*/ 0 w 1840199"/>
                <a:gd name="connsiteY0" fmla="*/ 2793321 h 2794114"/>
                <a:gd name="connsiteX1" fmla="*/ 2154 w 1840199"/>
                <a:gd name="connsiteY1" fmla="*/ 0 h 2794114"/>
                <a:gd name="connsiteX2" fmla="*/ 1840199 w 1840199"/>
                <a:gd name="connsiteY2" fmla="*/ 2794114 h 2794114"/>
                <a:gd name="connsiteX3" fmla="*/ 25398 w 1840199"/>
                <a:gd name="connsiteY3" fmla="*/ 2793319 h 2794114"/>
                <a:gd name="connsiteX4" fmla="*/ 0 w 1840199"/>
                <a:gd name="connsiteY4" fmla="*/ 2793321 h 27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99" h="2794114">
                  <a:moveTo>
                    <a:pt x="0" y="2793321"/>
                  </a:moveTo>
                  <a:cubicBezTo>
                    <a:pt x="3099" y="1688118"/>
                    <a:pt x="-945" y="1105203"/>
                    <a:pt x="2154" y="0"/>
                  </a:cubicBezTo>
                  <a:lnTo>
                    <a:pt x="1840199" y="2794114"/>
                  </a:lnTo>
                  <a:lnTo>
                    <a:pt x="25398" y="2793319"/>
                  </a:lnTo>
                  <a:lnTo>
                    <a:pt x="0" y="2793321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9FA6C56-7317-4284-BE0D-FE094C0A1F1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9"/>
            <a:srcRect r="82122"/>
            <a:stretch/>
          </p:blipFill>
          <p:spPr>
            <a:xfrm>
              <a:off x="11165127" y="431454"/>
              <a:ext cx="499882" cy="499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441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77" r:id="rId14"/>
    <p:sldLayoutId id="2147483678" r:id="rId15"/>
    <p:sldLayoutId id="2147483692" r:id="rId16"/>
    <p:sldLayoutId id="21474836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4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70;p1">
            <a:extLst>
              <a:ext uri="{FF2B5EF4-FFF2-40B4-BE49-F238E27FC236}">
                <a16:creationId xmlns:a16="http://schemas.microsoft.com/office/drawing/2014/main" id="{7FA40E26-3C24-42EB-BBA5-4D1215D1FA64}"/>
              </a:ext>
            </a:extLst>
          </p:cNvPr>
          <p:cNvPicPr preferRelativeResize="0"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39" b="7739"/>
          <a:stretch/>
        </p:blipFill>
        <p:spPr>
          <a:xfrm flipH="1">
            <a:off x="2" y="-8045"/>
            <a:ext cx="12191998" cy="687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B4C528B-CB18-4D84-A573-9E1E5AEE47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972" r="48623"/>
          <a:stretch/>
        </p:blipFill>
        <p:spPr>
          <a:xfrm>
            <a:off x="0" y="1560997"/>
            <a:ext cx="9579430" cy="5304260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DF547663-5135-4CFB-B0F2-453760CB6DDA}"/>
              </a:ext>
            </a:extLst>
          </p:cNvPr>
          <p:cNvGrpSpPr/>
          <p:nvPr/>
        </p:nvGrpSpPr>
        <p:grpSpPr>
          <a:xfrm>
            <a:off x="1" y="3692975"/>
            <a:ext cx="9872752" cy="1873509"/>
            <a:chOff x="1" y="3832675"/>
            <a:chExt cx="9872752" cy="1873509"/>
          </a:xfrm>
        </p:grpSpPr>
        <p:sp>
          <p:nvSpPr>
            <p:cNvPr id="10" name="Paralelogramo 9">
              <a:extLst>
                <a:ext uri="{FF2B5EF4-FFF2-40B4-BE49-F238E27FC236}">
                  <a16:creationId xmlns:a16="http://schemas.microsoft.com/office/drawing/2014/main" id="{49424FD6-B49C-492B-8D0C-915B2B912EF4}"/>
                </a:ext>
              </a:extLst>
            </p:cNvPr>
            <p:cNvSpPr/>
            <p:nvPr/>
          </p:nvSpPr>
          <p:spPr>
            <a:xfrm>
              <a:off x="1" y="3834375"/>
              <a:ext cx="7886699" cy="1871807"/>
            </a:xfrm>
            <a:custGeom>
              <a:avLst/>
              <a:gdLst>
                <a:gd name="connsiteX0" fmla="*/ 0 w 7886699"/>
                <a:gd name="connsiteY0" fmla="*/ 2058988 h 2058988"/>
                <a:gd name="connsiteX1" fmla="*/ 876697 w 7886699"/>
                <a:gd name="connsiteY1" fmla="*/ 0 h 2058988"/>
                <a:gd name="connsiteX2" fmla="*/ 7886699 w 7886699"/>
                <a:gd name="connsiteY2" fmla="*/ 0 h 2058988"/>
                <a:gd name="connsiteX3" fmla="*/ 7010002 w 7886699"/>
                <a:gd name="connsiteY3" fmla="*/ 2058988 h 2058988"/>
                <a:gd name="connsiteX4" fmla="*/ 0 w 7886699"/>
                <a:gd name="connsiteY4" fmla="*/ 2058988 h 2058988"/>
                <a:gd name="connsiteX0" fmla="*/ 0 w 7886699"/>
                <a:gd name="connsiteY0" fmla="*/ 2058988 h 2058988"/>
                <a:gd name="connsiteX1" fmla="*/ 397 w 7886699"/>
                <a:gd name="connsiteY1" fmla="*/ 0 h 2058988"/>
                <a:gd name="connsiteX2" fmla="*/ 7886699 w 7886699"/>
                <a:gd name="connsiteY2" fmla="*/ 0 h 2058988"/>
                <a:gd name="connsiteX3" fmla="*/ 7010002 w 7886699"/>
                <a:gd name="connsiteY3" fmla="*/ 2058988 h 2058988"/>
                <a:gd name="connsiteX4" fmla="*/ 0 w 7886699"/>
                <a:gd name="connsiteY4" fmla="*/ 2058988 h 205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6699" h="2058988">
                  <a:moveTo>
                    <a:pt x="0" y="2058988"/>
                  </a:moveTo>
                  <a:cubicBezTo>
                    <a:pt x="132" y="1372659"/>
                    <a:pt x="265" y="686329"/>
                    <a:pt x="397" y="0"/>
                  </a:cubicBezTo>
                  <a:lnTo>
                    <a:pt x="7886699" y="0"/>
                  </a:lnTo>
                  <a:lnTo>
                    <a:pt x="7010002" y="2058988"/>
                  </a:lnTo>
                  <a:lnTo>
                    <a:pt x="0" y="205898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Rectángulo: esquinas superiores redondeadas 10">
              <a:extLst>
                <a:ext uri="{FF2B5EF4-FFF2-40B4-BE49-F238E27FC236}">
                  <a16:creationId xmlns:a16="http://schemas.microsoft.com/office/drawing/2014/main" id="{72957135-BA37-4FB3-A6DB-C85C776EA101}"/>
                </a:ext>
              </a:extLst>
            </p:cNvPr>
            <p:cNvSpPr/>
            <p:nvPr/>
          </p:nvSpPr>
          <p:spPr>
            <a:xfrm rot="5400000">
              <a:off x="7563135" y="3396566"/>
              <a:ext cx="1873509" cy="2745727"/>
            </a:xfrm>
            <a:custGeom>
              <a:avLst/>
              <a:gdLst>
                <a:gd name="connsiteX0" fmla="*/ 310533 w 1863161"/>
                <a:gd name="connsiteY0" fmla="*/ 0 h 1871807"/>
                <a:gd name="connsiteX1" fmla="*/ 1552628 w 1863161"/>
                <a:gd name="connsiteY1" fmla="*/ 0 h 1871807"/>
                <a:gd name="connsiteX2" fmla="*/ 1863161 w 1863161"/>
                <a:gd name="connsiteY2" fmla="*/ 310533 h 1871807"/>
                <a:gd name="connsiteX3" fmla="*/ 1863161 w 1863161"/>
                <a:gd name="connsiteY3" fmla="*/ 1871807 h 1871807"/>
                <a:gd name="connsiteX4" fmla="*/ 1863161 w 1863161"/>
                <a:gd name="connsiteY4" fmla="*/ 1871807 h 1871807"/>
                <a:gd name="connsiteX5" fmla="*/ 0 w 1863161"/>
                <a:gd name="connsiteY5" fmla="*/ 1871807 h 1871807"/>
                <a:gd name="connsiteX6" fmla="*/ 0 w 1863161"/>
                <a:gd name="connsiteY6" fmla="*/ 1871807 h 1871807"/>
                <a:gd name="connsiteX7" fmla="*/ 0 w 1863161"/>
                <a:gd name="connsiteY7" fmla="*/ 310533 h 1871807"/>
                <a:gd name="connsiteX8" fmla="*/ 310533 w 1863161"/>
                <a:gd name="connsiteY8" fmla="*/ 0 h 1871807"/>
                <a:gd name="connsiteX0" fmla="*/ 310533 w 1863161"/>
                <a:gd name="connsiteY0" fmla="*/ 0 h 2767157"/>
                <a:gd name="connsiteX1" fmla="*/ 1552628 w 1863161"/>
                <a:gd name="connsiteY1" fmla="*/ 0 h 2767157"/>
                <a:gd name="connsiteX2" fmla="*/ 1863161 w 1863161"/>
                <a:gd name="connsiteY2" fmla="*/ 310533 h 2767157"/>
                <a:gd name="connsiteX3" fmla="*/ 1863161 w 1863161"/>
                <a:gd name="connsiteY3" fmla="*/ 1871807 h 2767157"/>
                <a:gd name="connsiteX4" fmla="*/ 1863161 w 1863161"/>
                <a:gd name="connsiteY4" fmla="*/ 2767157 h 2767157"/>
                <a:gd name="connsiteX5" fmla="*/ 0 w 1863161"/>
                <a:gd name="connsiteY5" fmla="*/ 1871807 h 2767157"/>
                <a:gd name="connsiteX6" fmla="*/ 0 w 1863161"/>
                <a:gd name="connsiteY6" fmla="*/ 1871807 h 2767157"/>
                <a:gd name="connsiteX7" fmla="*/ 0 w 1863161"/>
                <a:gd name="connsiteY7" fmla="*/ 310533 h 2767157"/>
                <a:gd name="connsiteX8" fmla="*/ 310533 w 1863161"/>
                <a:gd name="connsiteY8" fmla="*/ 0 h 2767157"/>
                <a:gd name="connsiteX0" fmla="*/ 310533 w 1867901"/>
                <a:gd name="connsiteY0" fmla="*/ 0 h 2738582"/>
                <a:gd name="connsiteX1" fmla="*/ 1552628 w 1867901"/>
                <a:gd name="connsiteY1" fmla="*/ 0 h 2738582"/>
                <a:gd name="connsiteX2" fmla="*/ 1863161 w 1867901"/>
                <a:gd name="connsiteY2" fmla="*/ 310533 h 2738582"/>
                <a:gd name="connsiteX3" fmla="*/ 1863161 w 1867901"/>
                <a:gd name="connsiteY3" fmla="*/ 1871807 h 2738582"/>
                <a:gd name="connsiteX4" fmla="*/ 1867901 w 1867901"/>
                <a:gd name="connsiteY4" fmla="*/ 2738582 h 2738582"/>
                <a:gd name="connsiteX5" fmla="*/ 0 w 1867901"/>
                <a:gd name="connsiteY5" fmla="*/ 1871807 h 2738582"/>
                <a:gd name="connsiteX6" fmla="*/ 0 w 1867901"/>
                <a:gd name="connsiteY6" fmla="*/ 1871807 h 2738582"/>
                <a:gd name="connsiteX7" fmla="*/ 0 w 1867901"/>
                <a:gd name="connsiteY7" fmla="*/ 310533 h 2738582"/>
                <a:gd name="connsiteX8" fmla="*/ 310533 w 1867901"/>
                <a:gd name="connsiteY8" fmla="*/ 0 h 2738582"/>
                <a:gd name="connsiteX0" fmla="*/ 310533 w 1872644"/>
                <a:gd name="connsiteY0" fmla="*/ 0 h 2745726"/>
                <a:gd name="connsiteX1" fmla="*/ 1552628 w 1872644"/>
                <a:gd name="connsiteY1" fmla="*/ 0 h 2745726"/>
                <a:gd name="connsiteX2" fmla="*/ 1863161 w 1872644"/>
                <a:gd name="connsiteY2" fmla="*/ 310533 h 2745726"/>
                <a:gd name="connsiteX3" fmla="*/ 1863161 w 1872644"/>
                <a:gd name="connsiteY3" fmla="*/ 1871807 h 2745726"/>
                <a:gd name="connsiteX4" fmla="*/ 1872644 w 1872644"/>
                <a:gd name="connsiteY4" fmla="*/ 2745726 h 2745726"/>
                <a:gd name="connsiteX5" fmla="*/ 0 w 1872644"/>
                <a:gd name="connsiteY5" fmla="*/ 1871807 h 2745726"/>
                <a:gd name="connsiteX6" fmla="*/ 0 w 1872644"/>
                <a:gd name="connsiteY6" fmla="*/ 1871807 h 2745726"/>
                <a:gd name="connsiteX7" fmla="*/ 0 w 1872644"/>
                <a:gd name="connsiteY7" fmla="*/ 310533 h 2745726"/>
                <a:gd name="connsiteX8" fmla="*/ 310533 w 1872644"/>
                <a:gd name="connsiteY8" fmla="*/ 0 h 2745726"/>
                <a:gd name="connsiteX0" fmla="*/ 310533 w 1863161"/>
                <a:gd name="connsiteY0" fmla="*/ 0 h 1871807"/>
                <a:gd name="connsiteX1" fmla="*/ 1552628 w 1863161"/>
                <a:gd name="connsiteY1" fmla="*/ 0 h 1871807"/>
                <a:gd name="connsiteX2" fmla="*/ 1863161 w 1863161"/>
                <a:gd name="connsiteY2" fmla="*/ 310533 h 1871807"/>
                <a:gd name="connsiteX3" fmla="*/ 1863161 w 1863161"/>
                <a:gd name="connsiteY3" fmla="*/ 1871807 h 1871807"/>
                <a:gd name="connsiteX4" fmla="*/ 0 w 1863161"/>
                <a:gd name="connsiteY4" fmla="*/ 1871807 h 1871807"/>
                <a:gd name="connsiteX5" fmla="*/ 0 w 1863161"/>
                <a:gd name="connsiteY5" fmla="*/ 1871807 h 1871807"/>
                <a:gd name="connsiteX6" fmla="*/ 0 w 1863161"/>
                <a:gd name="connsiteY6" fmla="*/ 310533 h 1871807"/>
                <a:gd name="connsiteX7" fmla="*/ 310533 w 1863161"/>
                <a:gd name="connsiteY7" fmla="*/ 0 h 1871807"/>
                <a:gd name="connsiteX0" fmla="*/ 310533 w 1867901"/>
                <a:gd name="connsiteY0" fmla="*/ 0 h 2748107"/>
                <a:gd name="connsiteX1" fmla="*/ 1552628 w 1867901"/>
                <a:gd name="connsiteY1" fmla="*/ 0 h 2748107"/>
                <a:gd name="connsiteX2" fmla="*/ 1863161 w 1867901"/>
                <a:gd name="connsiteY2" fmla="*/ 310533 h 2748107"/>
                <a:gd name="connsiteX3" fmla="*/ 1867901 w 1867901"/>
                <a:gd name="connsiteY3" fmla="*/ 2748107 h 2748107"/>
                <a:gd name="connsiteX4" fmla="*/ 0 w 1867901"/>
                <a:gd name="connsiteY4" fmla="*/ 1871807 h 2748107"/>
                <a:gd name="connsiteX5" fmla="*/ 0 w 1867901"/>
                <a:gd name="connsiteY5" fmla="*/ 1871807 h 2748107"/>
                <a:gd name="connsiteX6" fmla="*/ 0 w 1867901"/>
                <a:gd name="connsiteY6" fmla="*/ 310533 h 2748107"/>
                <a:gd name="connsiteX7" fmla="*/ 310533 w 1867901"/>
                <a:gd name="connsiteY7" fmla="*/ 0 h 2748107"/>
                <a:gd name="connsiteX0" fmla="*/ 310533 w 1865531"/>
                <a:gd name="connsiteY0" fmla="*/ 0 h 2748107"/>
                <a:gd name="connsiteX1" fmla="*/ 1552628 w 1865531"/>
                <a:gd name="connsiteY1" fmla="*/ 0 h 2748107"/>
                <a:gd name="connsiteX2" fmla="*/ 1863161 w 1865531"/>
                <a:gd name="connsiteY2" fmla="*/ 310533 h 2748107"/>
                <a:gd name="connsiteX3" fmla="*/ 1865531 w 1865531"/>
                <a:gd name="connsiteY3" fmla="*/ 2748107 h 2748107"/>
                <a:gd name="connsiteX4" fmla="*/ 0 w 1865531"/>
                <a:gd name="connsiteY4" fmla="*/ 1871807 h 2748107"/>
                <a:gd name="connsiteX5" fmla="*/ 0 w 1865531"/>
                <a:gd name="connsiteY5" fmla="*/ 1871807 h 2748107"/>
                <a:gd name="connsiteX6" fmla="*/ 0 w 1865531"/>
                <a:gd name="connsiteY6" fmla="*/ 310533 h 2748107"/>
                <a:gd name="connsiteX7" fmla="*/ 310533 w 1865531"/>
                <a:gd name="connsiteY7" fmla="*/ 0 h 2748107"/>
                <a:gd name="connsiteX0" fmla="*/ 310533 w 1863163"/>
                <a:gd name="connsiteY0" fmla="*/ 0 h 2743345"/>
                <a:gd name="connsiteX1" fmla="*/ 1552628 w 1863163"/>
                <a:gd name="connsiteY1" fmla="*/ 0 h 2743345"/>
                <a:gd name="connsiteX2" fmla="*/ 1863161 w 1863163"/>
                <a:gd name="connsiteY2" fmla="*/ 310533 h 2743345"/>
                <a:gd name="connsiteX3" fmla="*/ 1863163 w 1863163"/>
                <a:gd name="connsiteY3" fmla="*/ 2743345 h 2743345"/>
                <a:gd name="connsiteX4" fmla="*/ 0 w 1863163"/>
                <a:gd name="connsiteY4" fmla="*/ 1871807 h 2743345"/>
                <a:gd name="connsiteX5" fmla="*/ 0 w 1863163"/>
                <a:gd name="connsiteY5" fmla="*/ 1871807 h 2743345"/>
                <a:gd name="connsiteX6" fmla="*/ 0 w 1863163"/>
                <a:gd name="connsiteY6" fmla="*/ 310533 h 2743345"/>
                <a:gd name="connsiteX7" fmla="*/ 310533 w 1863163"/>
                <a:gd name="connsiteY7" fmla="*/ 0 h 2743345"/>
                <a:gd name="connsiteX0" fmla="*/ 310533 w 1867903"/>
                <a:gd name="connsiteY0" fmla="*/ 0 h 2745726"/>
                <a:gd name="connsiteX1" fmla="*/ 1552628 w 1867903"/>
                <a:gd name="connsiteY1" fmla="*/ 0 h 2745726"/>
                <a:gd name="connsiteX2" fmla="*/ 1863161 w 1867903"/>
                <a:gd name="connsiteY2" fmla="*/ 310533 h 2745726"/>
                <a:gd name="connsiteX3" fmla="*/ 1867903 w 1867903"/>
                <a:gd name="connsiteY3" fmla="*/ 2745726 h 2745726"/>
                <a:gd name="connsiteX4" fmla="*/ 0 w 1867903"/>
                <a:gd name="connsiteY4" fmla="*/ 1871807 h 2745726"/>
                <a:gd name="connsiteX5" fmla="*/ 0 w 1867903"/>
                <a:gd name="connsiteY5" fmla="*/ 1871807 h 2745726"/>
                <a:gd name="connsiteX6" fmla="*/ 0 w 1867903"/>
                <a:gd name="connsiteY6" fmla="*/ 310533 h 2745726"/>
                <a:gd name="connsiteX7" fmla="*/ 310533 w 1867903"/>
                <a:gd name="connsiteY7" fmla="*/ 0 h 274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7903" h="2745726">
                  <a:moveTo>
                    <a:pt x="310533" y="0"/>
                  </a:moveTo>
                  <a:lnTo>
                    <a:pt x="1552628" y="0"/>
                  </a:lnTo>
                  <a:cubicBezTo>
                    <a:pt x="1724131" y="0"/>
                    <a:pt x="1863161" y="139030"/>
                    <a:pt x="1863161" y="310533"/>
                  </a:cubicBezTo>
                  <a:cubicBezTo>
                    <a:pt x="1863162" y="1121470"/>
                    <a:pt x="1867902" y="1934789"/>
                    <a:pt x="1867903" y="2745726"/>
                  </a:cubicBezTo>
                  <a:lnTo>
                    <a:pt x="0" y="1871807"/>
                  </a:lnTo>
                  <a:lnTo>
                    <a:pt x="0" y="1871807"/>
                  </a:lnTo>
                  <a:lnTo>
                    <a:pt x="0" y="310533"/>
                  </a:lnTo>
                  <a:cubicBezTo>
                    <a:pt x="0" y="139030"/>
                    <a:pt x="139030" y="0"/>
                    <a:pt x="3105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4" name="Rectangle 29">
            <a:extLst>
              <a:ext uri="{FF2B5EF4-FFF2-40B4-BE49-F238E27FC236}">
                <a16:creationId xmlns:a16="http://schemas.microsoft.com/office/drawing/2014/main" id="{522D0969-40FE-F645-A50C-045155EFA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83" y="4141571"/>
            <a:ext cx="6816694" cy="98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chemeClr val="bg1"/>
                </a:solidFill>
                <a:ea typeface="Calibri" charset="0"/>
                <a:cs typeface="Calibri" charset="0"/>
              </a:rPr>
              <a:t>COMO CONSTRUIR CULTURAS DE ACCOUNTABILITY</a:t>
            </a:r>
            <a:endParaRPr lang="es-ES" sz="3600" b="1" kern="1200" dirty="0">
              <a:solidFill>
                <a:schemeClr val="bg1"/>
              </a:solidFill>
              <a:ea typeface="Calibri" charset="0"/>
              <a:cs typeface="Calibri" charset="0"/>
            </a:endParaRPr>
          </a:p>
        </p:txBody>
      </p:sp>
      <p:sp>
        <p:nvSpPr>
          <p:cNvPr id="16" name="Rectangle 29">
            <a:extLst>
              <a:ext uri="{FF2B5EF4-FFF2-40B4-BE49-F238E27FC236}">
                <a16:creationId xmlns:a16="http://schemas.microsoft.com/office/drawing/2014/main" id="{D45C8A74-1E89-4748-8721-7971ECBC4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170" y="4270481"/>
            <a:ext cx="2026589" cy="79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kern="1200" dirty="0">
                <a:ea typeface="Calibri" charset="0"/>
                <a:cs typeface="Calibri" charset="0"/>
              </a:rPr>
              <a:t>Dr. Roberto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1200" dirty="0">
                <a:ea typeface="Calibri" charset="0"/>
                <a:cs typeface="Calibri" charset="0"/>
              </a:rPr>
              <a:t>RABOUIN</a:t>
            </a:r>
            <a:endParaRPr lang="es-ES" sz="2000" b="1" dirty="0">
              <a:cs typeface="Calibri Light" panose="020F030202020403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7FD698E-46CE-43BA-AA52-7153F8C60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42" y="613543"/>
            <a:ext cx="3615865" cy="135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083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1D07071-C7D9-4E2B-8788-4DAADA9F7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16064"/>
          <a:stretch/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24EF5957-7BFC-44BF-9CEB-D962C06F18EA}"/>
              </a:ext>
            </a:extLst>
          </p:cNvPr>
          <p:cNvGrpSpPr/>
          <p:nvPr userDrawn="1"/>
        </p:nvGrpSpPr>
        <p:grpSpPr>
          <a:xfrm>
            <a:off x="10351798" y="-795"/>
            <a:ext cx="1840199" cy="2794114"/>
            <a:chOff x="10351798" y="-795"/>
            <a:chExt cx="1840199" cy="2794114"/>
          </a:xfrm>
        </p:grpSpPr>
        <p:sp>
          <p:nvSpPr>
            <p:cNvPr id="18" name="Triángulo rectángulo 8">
              <a:extLst>
                <a:ext uri="{FF2B5EF4-FFF2-40B4-BE49-F238E27FC236}">
                  <a16:creationId xmlns:a16="http://schemas.microsoft.com/office/drawing/2014/main" id="{297E650F-3825-47A3-93BA-AA1058F2DC1E}"/>
                </a:ext>
              </a:extLst>
            </p:cNvPr>
            <p:cNvSpPr/>
            <p:nvPr userDrawn="1"/>
          </p:nvSpPr>
          <p:spPr>
            <a:xfrm rot="10800000">
              <a:off x="10351798" y="-795"/>
              <a:ext cx="1840199" cy="2794114"/>
            </a:xfrm>
            <a:custGeom>
              <a:avLst/>
              <a:gdLst>
                <a:gd name="connsiteX0" fmla="*/ 0 w 2193418"/>
                <a:gd name="connsiteY0" fmla="*/ 1825626 h 1825626"/>
                <a:gd name="connsiteX1" fmla="*/ 0 w 2193418"/>
                <a:gd name="connsiteY1" fmla="*/ 0 h 1825626"/>
                <a:gd name="connsiteX2" fmla="*/ 2193418 w 2193418"/>
                <a:gd name="connsiteY2" fmla="*/ 1825626 h 1825626"/>
                <a:gd name="connsiteX3" fmla="*/ 0 w 2193418"/>
                <a:gd name="connsiteY3" fmla="*/ 1825626 h 1825626"/>
                <a:gd name="connsiteX0" fmla="*/ 14514 w 2207932"/>
                <a:gd name="connsiteY0" fmla="*/ 3306083 h 3306083"/>
                <a:gd name="connsiteX1" fmla="*/ 0 w 2207932"/>
                <a:gd name="connsiteY1" fmla="*/ 0 h 3306083"/>
                <a:gd name="connsiteX2" fmla="*/ 2207932 w 2207932"/>
                <a:gd name="connsiteY2" fmla="*/ 3306083 h 3306083"/>
                <a:gd name="connsiteX3" fmla="*/ 14514 w 2207932"/>
                <a:gd name="connsiteY3" fmla="*/ 3306083 h 3306083"/>
                <a:gd name="connsiteX0" fmla="*/ 0 w 2193418"/>
                <a:gd name="connsiteY0" fmla="*/ 3315608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3315608 h 3315608"/>
                <a:gd name="connsiteX0" fmla="*/ 0 w 2193418"/>
                <a:gd name="connsiteY0" fmla="*/ 2759983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2759983 h 3315608"/>
                <a:gd name="connsiteX0" fmla="*/ 0 w 1831468"/>
                <a:gd name="connsiteY0" fmla="*/ 2759983 h 2766333"/>
                <a:gd name="connsiteX1" fmla="*/ 9298 w 1831468"/>
                <a:gd name="connsiteY1" fmla="*/ 0 h 2766333"/>
                <a:gd name="connsiteX2" fmla="*/ 1831468 w 1831468"/>
                <a:gd name="connsiteY2" fmla="*/ 2766333 h 2766333"/>
                <a:gd name="connsiteX3" fmla="*/ 0 w 1831468"/>
                <a:gd name="connsiteY3" fmla="*/ 2759983 h 2766333"/>
                <a:gd name="connsiteX0" fmla="*/ 0 w 1831468"/>
                <a:gd name="connsiteY0" fmla="*/ 2769508 h 2769508"/>
                <a:gd name="connsiteX1" fmla="*/ 9298 w 1831468"/>
                <a:gd name="connsiteY1" fmla="*/ 0 h 2769508"/>
                <a:gd name="connsiteX2" fmla="*/ 1831468 w 1831468"/>
                <a:gd name="connsiteY2" fmla="*/ 2766333 h 2769508"/>
                <a:gd name="connsiteX3" fmla="*/ 0 w 1831468"/>
                <a:gd name="connsiteY3" fmla="*/ 2769508 h 2769508"/>
                <a:gd name="connsiteX0" fmla="*/ 0 w 1837818"/>
                <a:gd name="connsiteY0" fmla="*/ 2769508 h 2772683"/>
                <a:gd name="connsiteX1" fmla="*/ 9298 w 1837818"/>
                <a:gd name="connsiteY1" fmla="*/ 0 h 2772683"/>
                <a:gd name="connsiteX2" fmla="*/ 1837818 w 1837818"/>
                <a:gd name="connsiteY2" fmla="*/ 2772683 h 2772683"/>
                <a:gd name="connsiteX3" fmla="*/ 0 w 1837818"/>
                <a:gd name="connsiteY3" fmla="*/ 2769508 h 2772683"/>
                <a:gd name="connsiteX0" fmla="*/ 0 w 1837818"/>
                <a:gd name="connsiteY0" fmla="*/ 2769508 h 2774269"/>
                <a:gd name="connsiteX1" fmla="*/ 9298 w 1837818"/>
                <a:gd name="connsiteY1" fmla="*/ 0 h 2774269"/>
                <a:gd name="connsiteX2" fmla="*/ 1837818 w 1837818"/>
                <a:gd name="connsiteY2" fmla="*/ 2772683 h 2774269"/>
                <a:gd name="connsiteX3" fmla="*/ 25398 w 1837818"/>
                <a:gd name="connsiteY3" fmla="*/ 2774269 h 2774269"/>
                <a:gd name="connsiteX4" fmla="*/ 0 w 1837818"/>
                <a:gd name="connsiteY4" fmla="*/ 2769508 h 2774269"/>
                <a:gd name="connsiteX0" fmla="*/ 0 w 1837818"/>
                <a:gd name="connsiteY0" fmla="*/ 2788558 h 2793319"/>
                <a:gd name="connsiteX1" fmla="*/ 2154 w 1837818"/>
                <a:gd name="connsiteY1" fmla="*/ 0 h 2793319"/>
                <a:gd name="connsiteX2" fmla="*/ 1837818 w 1837818"/>
                <a:gd name="connsiteY2" fmla="*/ 2791733 h 2793319"/>
                <a:gd name="connsiteX3" fmla="*/ 25398 w 1837818"/>
                <a:gd name="connsiteY3" fmla="*/ 2793319 h 2793319"/>
                <a:gd name="connsiteX4" fmla="*/ 0 w 1837818"/>
                <a:gd name="connsiteY4" fmla="*/ 2788558 h 2793319"/>
                <a:gd name="connsiteX0" fmla="*/ 0 w 1837818"/>
                <a:gd name="connsiteY0" fmla="*/ 2793321 h 2793321"/>
                <a:gd name="connsiteX1" fmla="*/ 2154 w 1837818"/>
                <a:gd name="connsiteY1" fmla="*/ 0 h 2793321"/>
                <a:gd name="connsiteX2" fmla="*/ 1837818 w 1837818"/>
                <a:gd name="connsiteY2" fmla="*/ 2791733 h 2793321"/>
                <a:gd name="connsiteX3" fmla="*/ 25398 w 1837818"/>
                <a:gd name="connsiteY3" fmla="*/ 2793319 h 2793321"/>
                <a:gd name="connsiteX4" fmla="*/ 0 w 1837818"/>
                <a:gd name="connsiteY4" fmla="*/ 2793321 h 2793321"/>
                <a:gd name="connsiteX0" fmla="*/ 0 w 1840199"/>
                <a:gd name="connsiteY0" fmla="*/ 2793321 h 2794114"/>
                <a:gd name="connsiteX1" fmla="*/ 2154 w 1840199"/>
                <a:gd name="connsiteY1" fmla="*/ 0 h 2794114"/>
                <a:gd name="connsiteX2" fmla="*/ 1840199 w 1840199"/>
                <a:gd name="connsiteY2" fmla="*/ 2794114 h 2794114"/>
                <a:gd name="connsiteX3" fmla="*/ 25398 w 1840199"/>
                <a:gd name="connsiteY3" fmla="*/ 2793319 h 2794114"/>
                <a:gd name="connsiteX4" fmla="*/ 0 w 1840199"/>
                <a:gd name="connsiteY4" fmla="*/ 2793321 h 27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99" h="2794114">
                  <a:moveTo>
                    <a:pt x="0" y="2793321"/>
                  </a:moveTo>
                  <a:cubicBezTo>
                    <a:pt x="3099" y="1688118"/>
                    <a:pt x="-945" y="1105203"/>
                    <a:pt x="2154" y="0"/>
                  </a:cubicBezTo>
                  <a:lnTo>
                    <a:pt x="1840199" y="2794114"/>
                  </a:lnTo>
                  <a:lnTo>
                    <a:pt x="25398" y="2793319"/>
                  </a:lnTo>
                  <a:lnTo>
                    <a:pt x="0" y="2793321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1F7E55E2-74F2-476C-B3FD-38E709A655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122"/>
            <a:stretch/>
          </p:blipFill>
          <p:spPr>
            <a:xfrm>
              <a:off x="11165127" y="431454"/>
              <a:ext cx="499882" cy="499165"/>
            </a:xfrm>
            <a:prstGeom prst="rect">
              <a:avLst/>
            </a:prstGeom>
          </p:spPr>
        </p:pic>
      </p:grp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2470150" y="3989388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graphicFrame>
        <p:nvGraphicFramePr>
          <p:cNvPr id="11" name="4 Diagrama"/>
          <p:cNvGraphicFramePr/>
          <p:nvPr>
            <p:extLst>
              <p:ext uri="{D42A27DB-BD31-4B8C-83A1-F6EECF244321}">
                <p14:modId xmlns:p14="http://schemas.microsoft.com/office/powerpoint/2010/main" val="4145889339"/>
              </p:ext>
            </p:extLst>
          </p:nvPr>
        </p:nvGraphicFramePr>
        <p:xfrm>
          <a:off x="4562135" y="0"/>
          <a:ext cx="7128792" cy="6034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Rectángulo 19">
            <a:extLst>
              <a:ext uri="{FF2B5EF4-FFF2-40B4-BE49-F238E27FC236}">
                <a16:creationId xmlns:a16="http://schemas.microsoft.com/office/drawing/2014/main" id="{3273009C-506A-411F-A86C-EE1CA9F1421B}"/>
              </a:ext>
            </a:extLst>
          </p:cNvPr>
          <p:cNvSpPr/>
          <p:nvPr/>
        </p:nvSpPr>
        <p:spPr>
          <a:xfrm>
            <a:off x="0" y="806450"/>
            <a:ext cx="323850" cy="1928813"/>
          </a:xfrm>
          <a:prstGeom prst="rect">
            <a:avLst/>
          </a:prstGeom>
          <a:solidFill>
            <a:srgbClr val="1E8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D291867-E3D7-4ADF-95F3-46E1E03C7FA7}"/>
              </a:ext>
            </a:extLst>
          </p:cNvPr>
          <p:cNvSpPr txBox="1"/>
          <p:nvPr/>
        </p:nvSpPr>
        <p:spPr>
          <a:xfrm>
            <a:off x="7180263" y="3707057"/>
            <a:ext cx="45993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>
                <a:solidFill>
                  <a:schemeClr val="bg1"/>
                </a:solidFill>
              </a:rPr>
              <a:t>¡TOMO LA INICIATIVA!</a:t>
            </a:r>
          </a:p>
        </p:txBody>
      </p:sp>
      <p:sp>
        <p:nvSpPr>
          <p:cNvPr id="22" name="6 CuadroTexto">
            <a:extLst>
              <a:ext uri="{FF2B5EF4-FFF2-40B4-BE49-F238E27FC236}">
                <a16:creationId xmlns:a16="http://schemas.microsoft.com/office/drawing/2014/main" id="{C8A7DA3C-3400-4DEC-B59C-B7E6C51C0E3F}"/>
              </a:ext>
            </a:extLst>
          </p:cNvPr>
          <p:cNvSpPr txBox="1"/>
          <p:nvPr/>
        </p:nvSpPr>
        <p:spPr>
          <a:xfrm>
            <a:off x="874713" y="2157251"/>
            <a:ext cx="4492768" cy="103641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s-ES" sz="7200" b="1" dirty="0">
                <a:ln w="38100">
                  <a:solidFill>
                    <a:srgbClr val="1E8C65"/>
                  </a:solidFill>
                </a:ln>
                <a:noFill/>
              </a:rPr>
              <a:t>PRO</a:t>
            </a:r>
          </a:p>
          <a:p>
            <a:pPr>
              <a:spcBef>
                <a:spcPts val="0"/>
              </a:spcBef>
            </a:pPr>
            <a:endParaRPr lang="es-AR" sz="7200" b="1" dirty="0">
              <a:ln w="38100">
                <a:solidFill>
                  <a:srgbClr val="1E8C65"/>
                </a:solidFill>
              </a:ln>
              <a:noFill/>
            </a:endParaRPr>
          </a:p>
        </p:txBody>
      </p:sp>
      <p:sp>
        <p:nvSpPr>
          <p:cNvPr id="23" name="6 CuadroTexto">
            <a:extLst>
              <a:ext uri="{FF2B5EF4-FFF2-40B4-BE49-F238E27FC236}">
                <a16:creationId xmlns:a16="http://schemas.microsoft.com/office/drawing/2014/main" id="{53152939-738D-46AC-A723-0CFE36D4D4E7}"/>
              </a:ext>
            </a:extLst>
          </p:cNvPr>
          <p:cNvSpPr txBox="1"/>
          <p:nvPr/>
        </p:nvSpPr>
        <p:spPr>
          <a:xfrm>
            <a:off x="874713" y="2916713"/>
            <a:ext cx="4492768" cy="8379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s-ES" sz="7200" b="1" dirty="0">
                <a:ln w="38100">
                  <a:solidFill>
                    <a:srgbClr val="1E8C65"/>
                  </a:solidFill>
                </a:ln>
                <a:noFill/>
              </a:rPr>
              <a:t>ACTI</a:t>
            </a:r>
          </a:p>
          <a:p>
            <a:pPr>
              <a:spcBef>
                <a:spcPts val="0"/>
              </a:spcBef>
            </a:pPr>
            <a:endParaRPr lang="es-AR" sz="7200" b="1" dirty="0">
              <a:ln w="38100">
                <a:solidFill>
                  <a:srgbClr val="1E8C65"/>
                </a:solidFill>
              </a:ln>
              <a:noFill/>
            </a:endParaRPr>
          </a:p>
        </p:txBody>
      </p:sp>
      <p:sp>
        <p:nvSpPr>
          <p:cNvPr id="24" name="6 CuadroTexto">
            <a:extLst>
              <a:ext uri="{FF2B5EF4-FFF2-40B4-BE49-F238E27FC236}">
                <a16:creationId xmlns:a16="http://schemas.microsoft.com/office/drawing/2014/main" id="{64661595-9CDB-41E9-9AE7-1E0C365773B0}"/>
              </a:ext>
            </a:extLst>
          </p:cNvPr>
          <p:cNvSpPr txBox="1"/>
          <p:nvPr/>
        </p:nvSpPr>
        <p:spPr>
          <a:xfrm>
            <a:off x="874713" y="3668677"/>
            <a:ext cx="4492768" cy="8379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s-ES" sz="7200" b="1" dirty="0">
                <a:ln w="38100">
                  <a:solidFill>
                    <a:srgbClr val="1E8C65"/>
                  </a:solidFill>
                </a:ln>
                <a:noFill/>
              </a:rPr>
              <a:t>VIDAD</a:t>
            </a:r>
          </a:p>
          <a:p>
            <a:pPr>
              <a:spcBef>
                <a:spcPts val="0"/>
              </a:spcBef>
            </a:pPr>
            <a:endParaRPr lang="es-AR" sz="7200" b="1" dirty="0">
              <a:ln w="38100">
                <a:solidFill>
                  <a:srgbClr val="1E8C65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58476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7BEDFB8-5A95-44FB-A9E5-4A50D1CCD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>
                                            <p:graphicEl>
                                              <a:dgm id="{07BEDFB8-5A95-44FB-A9E5-4A50D1CCD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>
                                            <p:graphicEl>
                                              <a:dgm id="{07BEDFB8-5A95-44FB-A9E5-4A50D1CCD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61526CD-F7A5-4D20-9594-B36E9D8D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>
                                            <p:graphicEl>
                                              <a:dgm id="{C61526CD-F7A5-4D20-9594-B36E9D8D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>
                                            <p:graphicEl>
                                              <a:dgm id="{C61526CD-F7A5-4D20-9594-B36E9D8D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21BC09A-6050-429D-8240-07894EAC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>
                                            <p:graphicEl>
                                              <a:dgm id="{721BC09A-6050-429D-8240-07894EAC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>
                                            <p:graphicEl>
                                              <a:dgm id="{721BC09A-6050-429D-8240-07894EAC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741843F-0B65-4B53-AF37-A02276159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1">
                                            <p:graphicEl>
                                              <a:dgm id="{9741843F-0B65-4B53-AF37-A02276159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1">
                                            <p:graphicEl>
                                              <a:dgm id="{9741843F-0B65-4B53-AF37-A02276159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EFC6861-74CE-4F7C-9A91-93DC8C5D0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">
                                            <p:graphicEl>
                                              <a:dgm id="{6EFC6861-74CE-4F7C-9A91-93DC8C5D0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1">
                                            <p:graphicEl>
                                              <a:dgm id="{6EFC6861-74CE-4F7C-9A91-93DC8C5D0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2CDC94-E3C8-4554-999E-FFBBDF8F7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1">
                                            <p:graphicEl>
                                              <a:dgm id="{AC2CDC94-E3C8-4554-999E-FFBBDF8F7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1">
                                            <p:graphicEl>
                                              <a:dgm id="{AC2CDC94-E3C8-4554-999E-FFBBDF8F7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4420E8-4A26-4421-90C5-E67276759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1">
                                            <p:graphicEl>
                                              <a:dgm id="{874420E8-4A26-4421-90C5-E67276759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1">
                                            <p:graphicEl>
                                              <a:dgm id="{874420E8-4A26-4421-90C5-E67276759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lvlOne"/>
        </p:bldSub>
      </p:bldGraphic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52100A3F-7E58-4C5D-A612-9CBCDD863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16064"/>
          <a:stretch/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05DB0B75-A92A-4B5F-A17A-595C874F4B31}"/>
              </a:ext>
            </a:extLst>
          </p:cNvPr>
          <p:cNvSpPr/>
          <p:nvPr/>
        </p:nvSpPr>
        <p:spPr>
          <a:xfrm>
            <a:off x="0" y="806450"/>
            <a:ext cx="323850" cy="19288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4 Diagrama"/>
          <p:cNvGraphicFramePr/>
          <p:nvPr>
            <p:extLst>
              <p:ext uri="{D42A27DB-BD31-4B8C-83A1-F6EECF244321}">
                <p14:modId xmlns:p14="http://schemas.microsoft.com/office/powerpoint/2010/main" val="1105248310"/>
              </p:ext>
            </p:extLst>
          </p:nvPr>
        </p:nvGraphicFramePr>
        <p:xfrm>
          <a:off x="4422710" y="675863"/>
          <a:ext cx="7037452" cy="5915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2470150" y="3989388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4" name="6 CuadroTexto"/>
          <p:cNvSpPr txBox="1"/>
          <p:nvPr/>
        </p:nvSpPr>
        <p:spPr>
          <a:xfrm>
            <a:off x="874713" y="2157251"/>
            <a:ext cx="4492768" cy="103641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s-ES" sz="7200" b="1" dirty="0">
                <a:ln w="28575">
                  <a:solidFill>
                    <a:schemeClr val="bg1"/>
                  </a:solidFill>
                </a:ln>
                <a:noFill/>
              </a:rPr>
              <a:t>RESPO</a:t>
            </a:r>
          </a:p>
          <a:p>
            <a:pPr>
              <a:spcBef>
                <a:spcPts val="0"/>
              </a:spcBef>
            </a:pPr>
            <a:endParaRPr lang="es-AR" sz="7200" b="1" dirty="0">
              <a:ln w="28575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306F3B-7574-4E41-8200-7B164E8292CC}"/>
              </a:ext>
            </a:extLst>
          </p:cNvPr>
          <p:cNvSpPr txBox="1"/>
          <p:nvPr/>
        </p:nvSpPr>
        <p:spPr>
          <a:xfrm>
            <a:off x="7941436" y="3633813"/>
            <a:ext cx="45993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chemeClr val="bg1"/>
                </a:solidFill>
              </a:rPr>
              <a:t>¡ME HAGO CARGO!</a:t>
            </a:r>
          </a:p>
        </p:txBody>
      </p:sp>
      <p:sp>
        <p:nvSpPr>
          <p:cNvPr id="16" name="6 CuadroTexto">
            <a:extLst>
              <a:ext uri="{FF2B5EF4-FFF2-40B4-BE49-F238E27FC236}">
                <a16:creationId xmlns:a16="http://schemas.microsoft.com/office/drawing/2014/main" id="{4F750A34-CCFA-4A30-8DA1-4754DC921368}"/>
              </a:ext>
            </a:extLst>
          </p:cNvPr>
          <p:cNvSpPr txBox="1"/>
          <p:nvPr/>
        </p:nvSpPr>
        <p:spPr>
          <a:xfrm>
            <a:off x="874713" y="2916713"/>
            <a:ext cx="4492768" cy="8379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s-ES" sz="7200" b="1" dirty="0">
                <a:ln w="28575">
                  <a:solidFill>
                    <a:schemeClr val="bg1"/>
                  </a:solidFill>
                </a:ln>
                <a:noFill/>
              </a:rPr>
              <a:t>NSABI</a:t>
            </a:r>
          </a:p>
          <a:p>
            <a:pPr>
              <a:spcBef>
                <a:spcPts val="0"/>
              </a:spcBef>
            </a:pPr>
            <a:endParaRPr lang="es-AR" sz="7200" b="1" dirty="0">
              <a:ln w="28575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6 CuadroTexto">
            <a:extLst>
              <a:ext uri="{FF2B5EF4-FFF2-40B4-BE49-F238E27FC236}">
                <a16:creationId xmlns:a16="http://schemas.microsoft.com/office/drawing/2014/main" id="{31A73649-B4B2-4C11-9D24-D82C4F7EAC21}"/>
              </a:ext>
            </a:extLst>
          </p:cNvPr>
          <p:cNvSpPr txBox="1"/>
          <p:nvPr/>
        </p:nvSpPr>
        <p:spPr>
          <a:xfrm>
            <a:off x="874713" y="3668677"/>
            <a:ext cx="4492768" cy="8379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s-ES" sz="7200" b="1" dirty="0">
                <a:ln w="28575">
                  <a:solidFill>
                    <a:schemeClr val="bg1"/>
                  </a:solidFill>
                </a:ln>
                <a:noFill/>
              </a:rPr>
              <a:t>LIDAD</a:t>
            </a:r>
          </a:p>
          <a:p>
            <a:pPr>
              <a:spcBef>
                <a:spcPts val="0"/>
              </a:spcBef>
            </a:pPr>
            <a:endParaRPr lang="es-AR" sz="7200" b="1" dirty="0">
              <a:ln w="28575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99509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7BEDFB8-5A95-44FB-A9E5-4A50D1CCD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>
                                            <p:graphicEl>
                                              <a:dgm id="{07BEDFB8-5A95-44FB-A9E5-4A50D1CCD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>
                                            <p:graphicEl>
                                              <a:dgm id="{07BEDFB8-5A95-44FB-A9E5-4A50D1CCD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61526CD-F7A5-4D20-9594-B36E9D8D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>
                                            <p:graphicEl>
                                              <a:dgm id="{C61526CD-F7A5-4D20-9594-B36E9D8D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>
                                            <p:graphicEl>
                                              <a:dgm id="{C61526CD-F7A5-4D20-9594-B36E9D8D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21BC09A-6050-429D-8240-07894EAC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>
                                            <p:graphicEl>
                                              <a:dgm id="{721BC09A-6050-429D-8240-07894EAC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>
                                            <p:graphicEl>
                                              <a:dgm id="{721BC09A-6050-429D-8240-07894EAC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741843F-0B65-4B53-AF37-A02276159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1">
                                            <p:graphicEl>
                                              <a:dgm id="{9741843F-0B65-4B53-AF37-A02276159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1">
                                            <p:graphicEl>
                                              <a:dgm id="{9741843F-0B65-4B53-AF37-A02276159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EFC6861-74CE-4F7C-9A91-93DC8C5D0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">
                                            <p:graphicEl>
                                              <a:dgm id="{6EFC6861-74CE-4F7C-9A91-93DC8C5D0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1">
                                            <p:graphicEl>
                                              <a:dgm id="{6EFC6861-74CE-4F7C-9A91-93DC8C5D0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2CDC94-E3C8-4554-999E-FFBBDF8F7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1">
                                            <p:graphicEl>
                                              <a:dgm id="{AC2CDC94-E3C8-4554-999E-FFBBDF8F7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1">
                                            <p:graphicEl>
                                              <a:dgm id="{AC2CDC94-E3C8-4554-999E-FFBBDF8F7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4420E8-4A26-4421-90C5-E67276759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1">
                                            <p:graphicEl>
                                              <a:dgm id="{874420E8-4A26-4421-90C5-E67276759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1">
                                            <p:graphicEl>
                                              <a:dgm id="{874420E8-4A26-4421-90C5-E67276759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lvlOne"/>
        </p:bldSub>
      </p:bldGraphic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791B1B6-ABDC-4EB5-B88D-D1CDFB94A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r="27150"/>
          <a:stretch/>
        </p:blipFill>
        <p:spPr>
          <a:xfrm>
            <a:off x="5246505" y="0"/>
            <a:ext cx="6954594" cy="6858000"/>
          </a:xfrm>
          <a:prstGeom prst="rect">
            <a:avLst/>
          </a:prstGeom>
        </p:spPr>
      </p:pic>
      <p:sp>
        <p:nvSpPr>
          <p:cNvPr id="11" name="Triángulo rectángulo 10">
            <a:extLst>
              <a:ext uri="{FF2B5EF4-FFF2-40B4-BE49-F238E27FC236}">
                <a16:creationId xmlns:a16="http://schemas.microsoft.com/office/drawing/2014/main" id="{BB83E792-BA68-42FD-85BA-9DEF661223F8}"/>
              </a:ext>
            </a:extLst>
          </p:cNvPr>
          <p:cNvSpPr/>
          <p:nvPr/>
        </p:nvSpPr>
        <p:spPr>
          <a:xfrm>
            <a:off x="5246504" y="18288"/>
            <a:ext cx="4501469" cy="683971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C34EA84-D96E-47F9-B6DD-AB44E3BA972D}"/>
              </a:ext>
            </a:extLst>
          </p:cNvPr>
          <p:cNvGrpSpPr/>
          <p:nvPr userDrawn="1"/>
        </p:nvGrpSpPr>
        <p:grpSpPr>
          <a:xfrm>
            <a:off x="10351798" y="-795"/>
            <a:ext cx="1840199" cy="2794114"/>
            <a:chOff x="10351798" y="-795"/>
            <a:chExt cx="1840199" cy="2794114"/>
          </a:xfrm>
        </p:grpSpPr>
        <p:sp>
          <p:nvSpPr>
            <p:cNvPr id="15" name="Triángulo rectángulo 8">
              <a:extLst>
                <a:ext uri="{FF2B5EF4-FFF2-40B4-BE49-F238E27FC236}">
                  <a16:creationId xmlns:a16="http://schemas.microsoft.com/office/drawing/2014/main" id="{CE9DA384-4E3C-469B-A19F-24AB12CE1736}"/>
                </a:ext>
              </a:extLst>
            </p:cNvPr>
            <p:cNvSpPr/>
            <p:nvPr userDrawn="1"/>
          </p:nvSpPr>
          <p:spPr>
            <a:xfrm rot="10800000">
              <a:off x="10351798" y="-795"/>
              <a:ext cx="1840199" cy="2794114"/>
            </a:xfrm>
            <a:custGeom>
              <a:avLst/>
              <a:gdLst>
                <a:gd name="connsiteX0" fmla="*/ 0 w 2193418"/>
                <a:gd name="connsiteY0" fmla="*/ 1825626 h 1825626"/>
                <a:gd name="connsiteX1" fmla="*/ 0 w 2193418"/>
                <a:gd name="connsiteY1" fmla="*/ 0 h 1825626"/>
                <a:gd name="connsiteX2" fmla="*/ 2193418 w 2193418"/>
                <a:gd name="connsiteY2" fmla="*/ 1825626 h 1825626"/>
                <a:gd name="connsiteX3" fmla="*/ 0 w 2193418"/>
                <a:gd name="connsiteY3" fmla="*/ 1825626 h 1825626"/>
                <a:gd name="connsiteX0" fmla="*/ 14514 w 2207932"/>
                <a:gd name="connsiteY0" fmla="*/ 3306083 h 3306083"/>
                <a:gd name="connsiteX1" fmla="*/ 0 w 2207932"/>
                <a:gd name="connsiteY1" fmla="*/ 0 h 3306083"/>
                <a:gd name="connsiteX2" fmla="*/ 2207932 w 2207932"/>
                <a:gd name="connsiteY2" fmla="*/ 3306083 h 3306083"/>
                <a:gd name="connsiteX3" fmla="*/ 14514 w 2207932"/>
                <a:gd name="connsiteY3" fmla="*/ 3306083 h 3306083"/>
                <a:gd name="connsiteX0" fmla="*/ 0 w 2193418"/>
                <a:gd name="connsiteY0" fmla="*/ 3315608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3315608 h 3315608"/>
                <a:gd name="connsiteX0" fmla="*/ 0 w 2193418"/>
                <a:gd name="connsiteY0" fmla="*/ 2759983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2759983 h 3315608"/>
                <a:gd name="connsiteX0" fmla="*/ 0 w 1831468"/>
                <a:gd name="connsiteY0" fmla="*/ 2759983 h 2766333"/>
                <a:gd name="connsiteX1" fmla="*/ 9298 w 1831468"/>
                <a:gd name="connsiteY1" fmla="*/ 0 h 2766333"/>
                <a:gd name="connsiteX2" fmla="*/ 1831468 w 1831468"/>
                <a:gd name="connsiteY2" fmla="*/ 2766333 h 2766333"/>
                <a:gd name="connsiteX3" fmla="*/ 0 w 1831468"/>
                <a:gd name="connsiteY3" fmla="*/ 2759983 h 2766333"/>
                <a:gd name="connsiteX0" fmla="*/ 0 w 1831468"/>
                <a:gd name="connsiteY0" fmla="*/ 2769508 h 2769508"/>
                <a:gd name="connsiteX1" fmla="*/ 9298 w 1831468"/>
                <a:gd name="connsiteY1" fmla="*/ 0 h 2769508"/>
                <a:gd name="connsiteX2" fmla="*/ 1831468 w 1831468"/>
                <a:gd name="connsiteY2" fmla="*/ 2766333 h 2769508"/>
                <a:gd name="connsiteX3" fmla="*/ 0 w 1831468"/>
                <a:gd name="connsiteY3" fmla="*/ 2769508 h 2769508"/>
                <a:gd name="connsiteX0" fmla="*/ 0 w 1837818"/>
                <a:gd name="connsiteY0" fmla="*/ 2769508 h 2772683"/>
                <a:gd name="connsiteX1" fmla="*/ 9298 w 1837818"/>
                <a:gd name="connsiteY1" fmla="*/ 0 h 2772683"/>
                <a:gd name="connsiteX2" fmla="*/ 1837818 w 1837818"/>
                <a:gd name="connsiteY2" fmla="*/ 2772683 h 2772683"/>
                <a:gd name="connsiteX3" fmla="*/ 0 w 1837818"/>
                <a:gd name="connsiteY3" fmla="*/ 2769508 h 2772683"/>
                <a:gd name="connsiteX0" fmla="*/ 0 w 1837818"/>
                <a:gd name="connsiteY0" fmla="*/ 2769508 h 2774269"/>
                <a:gd name="connsiteX1" fmla="*/ 9298 w 1837818"/>
                <a:gd name="connsiteY1" fmla="*/ 0 h 2774269"/>
                <a:gd name="connsiteX2" fmla="*/ 1837818 w 1837818"/>
                <a:gd name="connsiteY2" fmla="*/ 2772683 h 2774269"/>
                <a:gd name="connsiteX3" fmla="*/ 25398 w 1837818"/>
                <a:gd name="connsiteY3" fmla="*/ 2774269 h 2774269"/>
                <a:gd name="connsiteX4" fmla="*/ 0 w 1837818"/>
                <a:gd name="connsiteY4" fmla="*/ 2769508 h 2774269"/>
                <a:gd name="connsiteX0" fmla="*/ 0 w 1837818"/>
                <a:gd name="connsiteY0" fmla="*/ 2788558 h 2793319"/>
                <a:gd name="connsiteX1" fmla="*/ 2154 w 1837818"/>
                <a:gd name="connsiteY1" fmla="*/ 0 h 2793319"/>
                <a:gd name="connsiteX2" fmla="*/ 1837818 w 1837818"/>
                <a:gd name="connsiteY2" fmla="*/ 2791733 h 2793319"/>
                <a:gd name="connsiteX3" fmla="*/ 25398 w 1837818"/>
                <a:gd name="connsiteY3" fmla="*/ 2793319 h 2793319"/>
                <a:gd name="connsiteX4" fmla="*/ 0 w 1837818"/>
                <a:gd name="connsiteY4" fmla="*/ 2788558 h 2793319"/>
                <a:gd name="connsiteX0" fmla="*/ 0 w 1837818"/>
                <a:gd name="connsiteY0" fmla="*/ 2793321 h 2793321"/>
                <a:gd name="connsiteX1" fmla="*/ 2154 w 1837818"/>
                <a:gd name="connsiteY1" fmla="*/ 0 h 2793321"/>
                <a:gd name="connsiteX2" fmla="*/ 1837818 w 1837818"/>
                <a:gd name="connsiteY2" fmla="*/ 2791733 h 2793321"/>
                <a:gd name="connsiteX3" fmla="*/ 25398 w 1837818"/>
                <a:gd name="connsiteY3" fmla="*/ 2793319 h 2793321"/>
                <a:gd name="connsiteX4" fmla="*/ 0 w 1837818"/>
                <a:gd name="connsiteY4" fmla="*/ 2793321 h 2793321"/>
                <a:gd name="connsiteX0" fmla="*/ 0 w 1840199"/>
                <a:gd name="connsiteY0" fmla="*/ 2793321 h 2794114"/>
                <a:gd name="connsiteX1" fmla="*/ 2154 w 1840199"/>
                <a:gd name="connsiteY1" fmla="*/ 0 h 2794114"/>
                <a:gd name="connsiteX2" fmla="*/ 1840199 w 1840199"/>
                <a:gd name="connsiteY2" fmla="*/ 2794114 h 2794114"/>
                <a:gd name="connsiteX3" fmla="*/ 25398 w 1840199"/>
                <a:gd name="connsiteY3" fmla="*/ 2793319 h 2794114"/>
                <a:gd name="connsiteX4" fmla="*/ 0 w 1840199"/>
                <a:gd name="connsiteY4" fmla="*/ 2793321 h 27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99" h="2794114">
                  <a:moveTo>
                    <a:pt x="0" y="2793321"/>
                  </a:moveTo>
                  <a:cubicBezTo>
                    <a:pt x="3099" y="1688118"/>
                    <a:pt x="-945" y="1105203"/>
                    <a:pt x="2154" y="0"/>
                  </a:cubicBezTo>
                  <a:lnTo>
                    <a:pt x="1840199" y="2794114"/>
                  </a:lnTo>
                  <a:lnTo>
                    <a:pt x="25398" y="2793319"/>
                  </a:lnTo>
                  <a:lnTo>
                    <a:pt x="0" y="2793321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5B86600-B3ED-42CE-8292-0CCB94C03D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122"/>
            <a:stretch/>
          </p:blipFill>
          <p:spPr>
            <a:xfrm>
              <a:off x="11165127" y="431454"/>
              <a:ext cx="499882" cy="499165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5E3AF7A7-0E7B-7F43-9F02-66C411E674F9}"/>
              </a:ext>
            </a:extLst>
          </p:cNvPr>
          <p:cNvSpPr txBox="1"/>
          <p:nvPr/>
        </p:nvSpPr>
        <p:spPr>
          <a:xfrm>
            <a:off x="781588" y="2793319"/>
            <a:ext cx="51361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sz="2800" i="1" dirty="0">
                <a:latin typeface="+mn-lt"/>
                <a:ea typeface="ＭＳ Ｐゴシック" charset="0"/>
                <a:cs typeface="Latha" panose="020B0604020202020204" pitchFamily="34" charset="0"/>
              </a:rPr>
              <a:t>“La capacidad de responder, de dar cuenta de nuestros actos. La potestad  y autoridad para decidir acerca de nuestras acciones.”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364CEEB-4DE6-1947-992E-33614A56FB8B}"/>
              </a:ext>
            </a:extLst>
          </p:cNvPr>
          <p:cNvSpPr txBox="1"/>
          <p:nvPr/>
        </p:nvSpPr>
        <p:spPr>
          <a:xfrm>
            <a:off x="781588" y="1008440"/>
            <a:ext cx="45993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1E8C65"/>
                </a:solidFill>
              </a:rPr>
              <a:t>¿QUÉ ES LA </a:t>
            </a:r>
            <a:r>
              <a:rPr lang="es-ES" sz="4000" b="1" dirty="0">
                <a:solidFill>
                  <a:srgbClr val="1E8C65"/>
                </a:solidFill>
              </a:rPr>
              <a:t>RESPONSABILIDAD</a:t>
            </a:r>
            <a:r>
              <a:rPr lang="es-ES" sz="3200" b="1" dirty="0">
                <a:solidFill>
                  <a:srgbClr val="1E8C65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n 2">
            <a:extLst>
              <a:ext uri="{FF2B5EF4-FFF2-40B4-BE49-F238E27FC236}">
                <a16:creationId xmlns:a16="http://schemas.microsoft.com/office/drawing/2014/main" id="{632E5956-EBF4-BC45-A1DE-70F1E82CF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7"/>
          <a:stretch/>
        </p:blipFill>
        <p:spPr bwMode="auto">
          <a:xfrm>
            <a:off x="5246504" y="0"/>
            <a:ext cx="69454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riángulo rectángulo 13">
            <a:extLst>
              <a:ext uri="{FF2B5EF4-FFF2-40B4-BE49-F238E27FC236}">
                <a16:creationId xmlns:a16="http://schemas.microsoft.com/office/drawing/2014/main" id="{EA90C129-460D-4D17-B871-11DE16D0644E}"/>
              </a:ext>
            </a:extLst>
          </p:cNvPr>
          <p:cNvSpPr/>
          <p:nvPr/>
        </p:nvSpPr>
        <p:spPr>
          <a:xfrm>
            <a:off x="5246504" y="18288"/>
            <a:ext cx="4501469" cy="683971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607E851E-DACA-43EA-A331-3E09C213901E}"/>
              </a:ext>
            </a:extLst>
          </p:cNvPr>
          <p:cNvGrpSpPr/>
          <p:nvPr userDrawn="1"/>
        </p:nvGrpSpPr>
        <p:grpSpPr>
          <a:xfrm>
            <a:off x="10351798" y="-795"/>
            <a:ext cx="1840199" cy="2794114"/>
            <a:chOff x="10351798" y="-795"/>
            <a:chExt cx="1840199" cy="2794114"/>
          </a:xfrm>
        </p:grpSpPr>
        <p:sp>
          <p:nvSpPr>
            <p:cNvPr id="19" name="Triángulo rectángulo 8">
              <a:extLst>
                <a:ext uri="{FF2B5EF4-FFF2-40B4-BE49-F238E27FC236}">
                  <a16:creationId xmlns:a16="http://schemas.microsoft.com/office/drawing/2014/main" id="{F0E7948E-0FB9-40C3-A8DE-A753AE420B18}"/>
                </a:ext>
              </a:extLst>
            </p:cNvPr>
            <p:cNvSpPr/>
            <p:nvPr userDrawn="1"/>
          </p:nvSpPr>
          <p:spPr>
            <a:xfrm rot="10800000">
              <a:off x="10351798" y="-795"/>
              <a:ext cx="1840199" cy="2794114"/>
            </a:xfrm>
            <a:custGeom>
              <a:avLst/>
              <a:gdLst>
                <a:gd name="connsiteX0" fmla="*/ 0 w 2193418"/>
                <a:gd name="connsiteY0" fmla="*/ 1825626 h 1825626"/>
                <a:gd name="connsiteX1" fmla="*/ 0 w 2193418"/>
                <a:gd name="connsiteY1" fmla="*/ 0 h 1825626"/>
                <a:gd name="connsiteX2" fmla="*/ 2193418 w 2193418"/>
                <a:gd name="connsiteY2" fmla="*/ 1825626 h 1825626"/>
                <a:gd name="connsiteX3" fmla="*/ 0 w 2193418"/>
                <a:gd name="connsiteY3" fmla="*/ 1825626 h 1825626"/>
                <a:gd name="connsiteX0" fmla="*/ 14514 w 2207932"/>
                <a:gd name="connsiteY0" fmla="*/ 3306083 h 3306083"/>
                <a:gd name="connsiteX1" fmla="*/ 0 w 2207932"/>
                <a:gd name="connsiteY1" fmla="*/ 0 h 3306083"/>
                <a:gd name="connsiteX2" fmla="*/ 2207932 w 2207932"/>
                <a:gd name="connsiteY2" fmla="*/ 3306083 h 3306083"/>
                <a:gd name="connsiteX3" fmla="*/ 14514 w 2207932"/>
                <a:gd name="connsiteY3" fmla="*/ 3306083 h 3306083"/>
                <a:gd name="connsiteX0" fmla="*/ 0 w 2193418"/>
                <a:gd name="connsiteY0" fmla="*/ 3315608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3315608 h 3315608"/>
                <a:gd name="connsiteX0" fmla="*/ 0 w 2193418"/>
                <a:gd name="connsiteY0" fmla="*/ 2759983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2759983 h 3315608"/>
                <a:gd name="connsiteX0" fmla="*/ 0 w 1831468"/>
                <a:gd name="connsiteY0" fmla="*/ 2759983 h 2766333"/>
                <a:gd name="connsiteX1" fmla="*/ 9298 w 1831468"/>
                <a:gd name="connsiteY1" fmla="*/ 0 h 2766333"/>
                <a:gd name="connsiteX2" fmla="*/ 1831468 w 1831468"/>
                <a:gd name="connsiteY2" fmla="*/ 2766333 h 2766333"/>
                <a:gd name="connsiteX3" fmla="*/ 0 w 1831468"/>
                <a:gd name="connsiteY3" fmla="*/ 2759983 h 2766333"/>
                <a:gd name="connsiteX0" fmla="*/ 0 w 1831468"/>
                <a:gd name="connsiteY0" fmla="*/ 2769508 h 2769508"/>
                <a:gd name="connsiteX1" fmla="*/ 9298 w 1831468"/>
                <a:gd name="connsiteY1" fmla="*/ 0 h 2769508"/>
                <a:gd name="connsiteX2" fmla="*/ 1831468 w 1831468"/>
                <a:gd name="connsiteY2" fmla="*/ 2766333 h 2769508"/>
                <a:gd name="connsiteX3" fmla="*/ 0 w 1831468"/>
                <a:gd name="connsiteY3" fmla="*/ 2769508 h 2769508"/>
                <a:gd name="connsiteX0" fmla="*/ 0 w 1837818"/>
                <a:gd name="connsiteY0" fmla="*/ 2769508 h 2772683"/>
                <a:gd name="connsiteX1" fmla="*/ 9298 w 1837818"/>
                <a:gd name="connsiteY1" fmla="*/ 0 h 2772683"/>
                <a:gd name="connsiteX2" fmla="*/ 1837818 w 1837818"/>
                <a:gd name="connsiteY2" fmla="*/ 2772683 h 2772683"/>
                <a:gd name="connsiteX3" fmla="*/ 0 w 1837818"/>
                <a:gd name="connsiteY3" fmla="*/ 2769508 h 2772683"/>
                <a:gd name="connsiteX0" fmla="*/ 0 w 1837818"/>
                <a:gd name="connsiteY0" fmla="*/ 2769508 h 2774269"/>
                <a:gd name="connsiteX1" fmla="*/ 9298 w 1837818"/>
                <a:gd name="connsiteY1" fmla="*/ 0 h 2774269"/>
                <a:gd name="connsiteX2" fmla="*/ 1837818 w 1837818"/>
                <a:gd name="connsiteY2" fmla="*/ 2772683 h 2774269"/>
                <a:gd name="connsiteX3" fmla="*/ 25398 w 1837818"/>
                <a:gd name="connsiteY3" fmla="*/ 2774269 h 2774269"/>
                <a:gd name="connsiteX4" fmla="*/ 0 w 1837818"/>
                <a:gd name="connsiteY4" fmla="*/ 2769508 h 2774269"/>
                <a:gd name="connsiteX0" fmla="*/ 0 w 1837818"/>
                <a:gd name="connsiteY0" fmla="*/ 2788558 h 2793319"/>
                <a:gd name="connsiteX1" fmla="*/ 2154 w 1837818"/>
                <a:gd name="connsiteY1" fmla="*/ 0 h 2793319"/>
                <a:gd name="connsiteX2" fmla="*/ 1837818 w 1837818"/>
                <a:gd name="connsiteY2" fmla="*/ 2791733 h 2793319"/>
                <a:gd name="connsiteX3" fmla="*/ 25398 w 1837818"/>
                <a:gd name="connsiteY3" fmla="*/ 2793319 h 2793319"/>
                <a:gd name="connsiteX4" fmla="*/ 0 w 1837818"/>
                <a:gd name="connsiteY4" fmla="*/ 2788558 h 2793319"/>
                <a:gd name="connsiteX0" fmla="*/ 0 w 1837818"/>
                <a:gd name="connsiteY0" fmla="*/ 2793321 h 2793321"/>
                <a:gd name="connsiteX1" fmla="*/ 2154 w 1837818"/>
                <a:gd name="connsiteY1" fmla="*/ 0 h 2793321"/>
                <a:gd name="connsiteX2" fmla="*/ 1837818 w 1837818"/>
                <a:gd name="connsiteY2" fmla="*/ 2791733 h 2793321"/>
                <a:gd name="connsiteX3" fmla="*/ 25398 w 1837818"/>
                <a:gd name="connsiteY3" fmla="*/ 2793319 h 2793321"/>
                <a:gd name="connsiteX4" fmla="*/ 0 w 1837818"/>
                <a:gd name="connsiteY4" fmla="*/ 2793321 h 2793321"/>
                <a:gd name="connsiteX0" fmla="*/ 0 w 1840199"/>
                <a:gd name="connsiteY0" fmla="*/ 2793321 h 2794114"/>
                <a:gd name="connsiteX1" fmla="*/ 2154 w 1840199"/>
                <a:gd name="connsiteY1" fmla="*/ 0 h 2794114"/>
                <a:gd name="connsiteX2" fmla="*/ 1840199 w 1840199"/>
                <a:gd name="connsiteY2" fmla="*/ 2794114 h 2794114"/>
                <a:gd name="connsiteX3" fmla="*/ 25398 w 1840199"/>
                <a:gd name="connsiteY3" fmla="*/ 2793319 h 2794114"/>
                <a:gd name="connsiteX4" fmla="*/ 0 w 1840199"/>
                <a:gd name="connsiteY4" fmla="*/ 2793321 h 27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99" h="2794114">
                  <a:moveTo>
                    <a:pt x="0" y="2793321"/>
                  </a:moveTo>
                  <a:cubicBezTo>
                    <a:pt x="3099" y="1688118"/>
                    <a:pt x="-945" y="1105203"/>
                    <a:pt x="2154" y="0"/>
                  </a:cubicBezTo>
                  <a:lnTo>
                    <a:pt x="1840199" y="2794114"/>
                  </a:lnTo>
                  <a:lnTo>
                    <a:pt x="25398" y="2793319"/>
                  </a:lnTo>
                  <a:lnTo>
                    <a:pt x="0" y="2793321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AB542409-9A5C-405A-8D0D-D33F81FD15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122"/>
            <a:stretch/>
          </p:blipFill>
          <p:spPr>
            <a:xfrm>
              <a:off x="11165127" y="431454"/>
              <a:ext cx="499882" cy="499165"/>
            </a:xfrm>
            <a:prstGeom prst="rect">
              <a:avLst/>
            </a:prstGeom>
          </p:spPr>
        </p:pic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6D83EE89-86F2-DD4D-A6EE-7F8591D6E52D}"/>
              </a:ext>
            </a:extLst>
          </p:cNvPr>
          <p:cNvSpPr txBox="1"/>
          <p:nvPr/>
        </p:nvSpPr>
        <p:spPr>
          <a:xfrm>
            <a:off x="842694" y="2812225"/>
            <a:ext cx="5157166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sz="2400" b="1" dirty="0">
                <a:ea typeface="ＭＳ Ｐゴシック" charset="0"/>
                <a:cs typeface="ＭＳ Ｐゴシック" charset="0"/>
              </a:rPr>
              <a:t>Quienes asumen que todo lo malo que les pasa es responsabilidad de terceros o del destino.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BA1989-F5BD-4545-81D0-CFCC9C9D7AAB}"/>
              </a:ext>
            </a:extLst>
          </p:cNvPr>
          <p:cNvSpPr txBox="1"/>
          <p:nvPr/>
        </p:nvSpPr>
        <p:spPr>
          <a:xfrm>
            <a:off x="834756" y="4634738"/>
            <a:ext cx="5165104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sz="2400" b="1" dirty="0">
                <a:ea typeface="ＭＳ Ｐゴシック" charset="0"/>
                <a:cs typeface="ＭＳ Ｐゴシック" charset="0"/>
              </a:rPr>
              <a:t>Quienes asumen la responsabilidad de su vida y sienten que en todo momento dependen de ellos mismos.</a:t>
            </a:r>
          </a:p>
        </p:txBody>
      </p:sp>
      <p:sp>
        <p:nvSpPr>
          <p:cNvPr id="152581" name="CuadroTexto 7">
            <a:extLst>
              <a:ext uri="{FF2B5EF4-FFF2-40B4-BE49-F238E27FC236}">
                <a16:creationId xmlns:a16="http://schemas.microsoft.com/office/drawing/2014/main" id="{DFE8939C-59AA-A143-B3B0-04BF37118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56" y="2282458"/>
            <a:ext cx="210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ES_tradnl" sz="3200" b="1" u="sng" dirty="0">
                <a:solidFill>
                  <a:srgbClr val="C00000"/>
                </a:solidFill>
              </a:rPr>
              <a:t>VÍCTIMA</a:t>
            </a:r>
            <a:r>
              <a:rPr lang="es-ES" altLang="es-ES_tradnl" sz="3200" b="1" dirty="0">
                <a:solidFill>
                  <a:srgbClr val="C00000"/>
                </a:solidFill>
              </a:rPr>
              <a:t>: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6568A0-CAE4-4B48-B0A0-D33F51AA4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70" y="1332349"/>
            <a:ext cx="442595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s-ES" altLang="es-ES_tradnl" sz="2400" b="1" dirty="0">
                <a:latin typeface="+mn-lt"/>
              </a:rPr>
              <a:t>¿VÍCTIMA O ACCOUNTABLE?</a:t>
            </a:r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54FB3897-99AA-5A4B-82AD-6361085BB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30" y="4030663"/>
            <a:ext cx="3273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ES_tradnl" sz="3200" b="1" u="sng" dirty="0">
                <a:solidFill>
                  <a:srgbClr val="1E8C65"/>
                </a:solidFill>
              </a:rPr>
              <a:t>ACCOUNTABLE</a:t>
            </a:r>
            <a:r>
              <a:rPr lang="es-ES" altLang="es-ES_tradnl" sz="3200" b="1" dirty="0">
                <a:solidFill>
                  <a:srgbClr val="1E8C65"/>
                </a:solidFill>
              </a:rPr>
              <a:t>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FEDF57C-245F-7B42-9815-23DC4A10CEC7}"/>
              </a:ext>
            </a:extLst>
          </p:cNvPr>
          <p:cNvSpPr txBox="1"/>
          <p:nvPr/>
        </p:nvSpPr>
        <p:spPr>
          <a:xfrm>
            <a:off x="787470" y="857111"/>
            <a:ext cx="4184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5E83E8"/>
                </a:solidFill>
              </a:rPr>
              <a:t>RESPONSABILIDAD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52581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Eres víctima o protagonista de tu vida?, por Daniel Colombo">
            <a:extLst>
              <a:ext uri="{FF2B5EF4-FFF2-40B4-BE49-F238E27FC236}">
                <a16:creationId xmlns:a16="http://schemas.microsoft.com/office/drawing/2014/main" id="{52BF791B-12A4-2A4E-955D-29978BAA0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C7900C4-D78A-4127-A8AA-E3E9B1F5B668}"/>
              </a:ext>
            </a:extLst>
          </p:cNvPr>
          <p:cNvSpPr/>
          <p:nvPr/>
        </p:nvSpPr>
        <p:spPr>
          <a:xfrm>
            <a:off x="0" y="806450"/>
            <a:ext cx="323850" cy="19288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7EBDDA8-53D3-4780-9A19-860D7254493D}"/>
              </a:ext>
            </a:extLst>
          </p:cNvPr>
          <p:cNvGrpSpPr/>
          <p:nvPr userDrawn="1"/>
        </p:nvGrpSpPr>
        <p:grpSpPr>
          <a:xfrm>
            <a:off x="10351798" y="-795"/>
            <a:ext cx="1840199" cy="2794114"/>
            <a:chOff x="10351798" y="-795"/>
            <a:chExt cx="1840199" cy="2794114"/>
          </a:xfrm>
        </p:grpSpPr>
        <p:sp>
          <p:nvSpPr>
            <p:cNvPr id="17" name="Triángulo rectángulo 8">
              <a:extLst>
                <a:ext uri="{FF2B5EF4-FFF2-40B4-BE49-F238E27FC236}">
                  <a16:creationId xmlns:a16="http://schemas.microsoft.com/office/drawing/2014/main" id="{0FB98A52-2E0C-4E43-AC53-E835B7D0CAA6}"/>
                </a:ext>
              </a:extLst>
            </p:cNvPr>
            <p:cNvSpPr/>
            <p:nvPr userDrawn="1"/>
          </p:nvSpPr>
          <p:spPr>
            <a:xfrm rot="10800000">
              <a:off x="10351798" y="-795"/>
              <a:ext cx="1840199" cy="2794114"/>
            </a:xfrm>
            <a:custGeom>
              <a:avLst/>
              <a:gdLst>
                <a:gd name="connsiteX0" fmla="*/ 0 w 2193418"/>
                <a:gd name="connsiteY0" fmla="*/ 1825626 h 1825626"/>
                <a:gd name="connsiteX1" fmla="*/ 0 w 2193418"/>
                <a:gd name="connsiteY1" fmla="*/ 0 h 1825626"/>
                <a:gd name="connsiteX2" fmla="*/ 2193418 w 2193418"/>
                <a:gd name="connsiteY2" fmla="*/ 1825626 h 1825626"/>
                <a:gd name="connsiteX3" fmla="*/ 0 w 2193418"/>
                <a:gd name="connsiteY3" fmla="*/ 1825626 h 1825626"/>
                <a:gd name="connsiteX0" fmla="*/ 14514 w 2207932"/>
                <a:gd name="connsiteY0" fmla="*/ 3306083 h 3306083"/>
                <a:gd name="connsiteX1" fmla="*/ 0 w 2207932"/>
                <a:gd name="connsiteY1" fmla="*/ 0 h 3306083"/>
                <a:gd name="connsiteX2" fmla="*/ 2207932 w 2207932"/>
                <a:gd name="connsiteY2" fmla="*/ 3306083 h 3306083"/>
                <a:gd name="connsiteX3" fmla="*/ 14514 w 2207932"/>
                <a:gd name="connsiteY3" fmla="*/ 3306083 h 3306083"/>
                <a:gd name="connsiteX0" fmla="*/ 0 w 2193418"/>
                <a:gd name="connsiteY0" fmla="*/ 3315608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3315608 h 3315608"/>
                <a:gd name="connsiteX0" fmla="*/ 0 w 2193418"/>
                <a:gd name="connsiteY0" fmla="*/ 2759983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2759983 h 3315608"/>
                <a:gd name="connsiteX0" fmla="*/ 0 w 1831468"/>
                <a:gd name="connsiteY0" fmla="*/ 2759983 h 2766333"/>
                <a:gd name="connsiteX1" fmla="*/ 9298 w 1831468"/>
                <a:gd name="connsiteY1" fmla="*/ 0 h 2766333"/>
                <a:gd name="connsiteX2" fmla="*/ 1831468 w 1831468"/>
                <a:gd name="connsiteY2" fmla="*/ 2766333 h 2766333"/>
                <a:gd name="connsiteX3" fmla="*/ 0 w 1831468"/>
                <a:gd name="connsiteY3" fmla="*/ 2759983 h 2766333"/>
                <a:gd name="connsiteX0" fmla="*/ 0 w 1831468"/>
                <a:gd name="connsiteY0" fmla="*/ 2769508 h 2769508"/>
                <a:gd name="connsiteX1" fmla="*/ 9298 w 1831468"/>
                <a:gd name="connsiteY1" fmla="*/ 0 h 2769508"/>
                <a:gd name="connsiteX2" fmla="*/ 1831468 w 1831468"/>
                <a:gd name="connsiteY2" fmla="*/ 2766333 h 2769508"/>
                <a:gd name="connsiteX3" fmla="*/ 0 w 1831468"/>
                <a:gd name="connsiteY3" fmla="*/ 2769508 h 2769508"/>
                <a:gd name="connsiteX0" fmla="*/ 0 w 1837818"/>
                <a:gd name="connsiteY0" fmla="*/ 2769508 h 2772683"/>
                <a:gd name="connsiteX1" fmla="*/ 9298 w 1837818"/>
                <a:gd name="connsiteY1" fmla="*/ 0 h 2772683"/>
                <a:gd name="connsiteX2" fmla="*/ 1837818 w 1837818"/>
                <a:gd name="connsiteY2" fmla="*/ 2772683 h 2772683"/>
                <a:gd name="connsiteX3" fmla="*/ 0 w 1837818"/>
                <a:gd name="connsiteY3" fmla="*/ 2769508 h 2772683"/>
                <a:gd name="connsiteX0" fmla="*/ 0 w 1837818"/>
                <a:gd name="connsiteY0" fmla="*/ 2769508 h 2774269"/>
                <a:gd name="connsiteX1" fmla="*/ 9298 w 1837818"/>
                <a:gd name="connsiteY1" fmla="*/ 0 h 2774269"/>
                <a:gd name="connsiteX2" fmla="*/ 1837818 w 1837818"/>
                <a:gd name="connsiteY2" fmla="*/ 2772683 h 2774269"/>
                <a:gd name="connsiteX3" fmla="*/ 25398 w 1837818"/>
                <a:gd name="connsiteY3" fmla="*/ 2774269 h 2774269"/>
                <a:gd name="connsiteX4" fmla="*/ 0 w 1837818"/>
                <a:gd name="connsiteY4" fmla="*/ 2769508 h 2774269"/>
                <a:gd name="connsiteX0" fmla="*/ 0 w 1837818"/>
                <a:gd name="connsiteY0" fmla="*/ 2788558 h 2793319"/>
                <a:gd name="connsiteX1" fmla="*/ 2154 w 1837818"/>
                <a:gd name="connsiteY1" fmla="*/ 0 h 2793319"/>
                <a:gd name="connsiteX2" fmla="*/ 1837818 w 1837818"/>
                <a:gd name="connsiteY2" fmla="*/ 2791733 h 2793319"/>
                <a:gd name="connsiteX3" fmla="*/ 25398 w 1837818"/>
                <a:gd name="connsiteY3" fmla="*/ 2793319 h 2793319"/>
                <a:gd name="connsiteX4" fmla="*/ 0 w 1837818"/>
                <a:gd name="connsiteY4" fmla="*/ 2788558 h 2793319"/>
                <a:gd name="connsiteX0" fmla="*/ 0 w 1837818"/>
                <a:gd name="connsiteY0" fmla="*/ 2793321 h 2793321"/>
                <a:gd name="connsiteX1" fmla="*/ 2154 w 1837818"/>
                <a:gd name="connsiteY1" fmla="*/ 0 h 2793321"/>
                <a:gd name="connsiteX2" fmla="*/ 1837818 w 1837818"/>
                <a:gd name="connsiteY2" fmla="*/ 2791733 h 2793321"/>
                <a:gd name="connsiteX3" fmla="*/ 25398 w 1837818"/>
                <a:gd name="connsiteY3" fmla="*/ 2793319 h 2793321"/>
                <a:gd name="connsiteX4" fmla="*/ 0 w 1837818"/>
                <a:gd name="connsiteY4" fmla="*/ 2793321 h 2793321"/>
                <a:gd name="connsiteX0" fmla="*/ 0 w 1840199"/>
                <a:gd name="connsiteY0" fmla="*/ 2793321 h 2794114"/>
                <a:gd name="connsiteX1" fmla="*/ 2154 w 1840199"/>
                <a:gd name="connsiteY1" fmla="*/ 0 h 2794114"/>
                <a:gd name="connsiteX2" fmla="*/ 1840199 w 1840199"/>
                <a:gd name="connsiteY2" fmla="*/ 2794114 h 2794114"/>
                <a:gd name="connsiteX3" fmla="*/ 25398 w 1840199"/>
                <a:gd name="connsiteY3" fmla="*/ 2793319 h 2794114"/>
                <a:gd name="connsiteX4" fmla="*/ 0 w 1840199"/>
                <a:gd name="connsiteY4" fmla="*/ 2793321 h 27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99" h="2794114">
                  <a:moveTo>
                    <a:pt x="0" y="2793321"/>
                  </a:moveTo>
                  <a:cubicBezTo>
                    <a:pt x="3099" y="1688118"/>
                    <a:pt x="-945" y="1105203"/>
                    <a:pt x="2154" y="0"/>
                  </a:cubicBezTo>
                  <a:lnTo>
                    <a:pt x="1840199" y="2794114"/>
                  </a:lnTo>
                  <a:lnTo>
                    <a:pt x="25398" y="2793319"/>
                  </a:lnTo>
                  <a:lnTo>
                    <a:pt x="0" y="2793321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7F75CF38-594E-4EE1-9C9C-93821C190F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122"/>
            <a:stretch/>
          </p:blipFill>
          <p:spPr>
            <a:xfrm>
              <a:off x="11165127" y="431454"/>
              <a:ext cx="499882" cy="499165"/>
            </a:xfrm>
            <a:prstGeom prst="rect">
              <a:avLst/>
            </a:prstGeom>
          </p:spPr>
        </p:pic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5486A841-1515-41E6-BBCB-FE6EDBDE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229" y="2530054"/>
            <a:ext cx="374491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Me bajaron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Me chocaron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Me despidieron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Me suspendieron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No me escuchan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No me valoran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No me dan una oportunidad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" altLang="es-ES_tradnl" sz="2000" b="1" dirty="0">
              <a:solidFill>
                <a:schemeClr val="bg1"/>
              </a:solidFill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05BA74A1-6122-4822-83AE-882BF3767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404" y="1790789"/>
            <a:ext cx="2087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ES_tradnl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VÍCTIMA</a:t>
            </a:r>
            <a:r>
              <a:rPr lang="es-ES" altLang="es-ES_trad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26AFE4D7-B875-4F9A-9AA5-8C1075C00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614" y="4997520"/>
            <a:ext cx="474191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s-ES_tradn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Todo sucede afuera de ella, es inocente y por tanto,  víctima de todo lo que le pasa.</a:t>
            </a:r>
            <a:endParaRPr lang="es-ES" altLang="es-ES_tradnl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7B52E45-D560-471D-844A-66D445670389}"/>
              </a:ext>
            </a:extLst>
          </p:cNvPr>
          <p:cNvSpPr txBox="1"/>
          <p:nvPr/>
        </p:nvSpPr>
        <p:spPr>
          <a:xfrm>
            <a:off x="874713" y="941100"/>
            <a:ext cx="3999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8" r="3150"/>
          <a:stretch/>
        </p:blipFill>
        <p:spPr>
          <a:xfrm flipH="1">
            <a:off x="-1" y="-1"/>
            <a:ext cx="6946117" cy="6858001"/>
          </a:xfrm>
          <a:prstGeom prst="rect">
            <a:avLst/>
          </a:prstGeom>
        </p:spPr>
      </p:pic>
      <p:sp>
        <p:nvSpPr>
          <p:cNvPr id="10" name="Triángulo rectángulo 9">
            <a:extLst>
              <a:ext uri="{FF2B5EF4-FFF2-40B4-BE49-F238E27FC236}">
                <a16:creationId xmlns:a16="http://schemas.microsoft.com/office/drawing/2014/main" id="{001D8814-A433-4172-B970-C487AC8213E0}"/>
              </a:ext>
            </a:extLst>
          </p:cNvPr>
          <p:cNvSpPr/>
          <p:nvPr/>
        </p:nvSpPr>
        <p:spPr>
          <a:xfrm flipH="1">
            <a:off x="2444649" y="18288"/>
            <a:ext cx="4501469" cy="683971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2A6C523-9129-4877-A399-86E2E026BDC6}"/>
              </a:ext>
            </a:extLst>
          </p:cNvPr>
          <p:cNvSpPr/>
          <p:nvPr/>
        </p:nvSpPr>
        <p:spPr>
          <a:xfrm>
            <a:off x="0" y="806450"/>
            <a:ext cx="323850" cy="1928813"/>
          </a:xfrm>
          <a:prstGeom prst="rect">
            <a:avLst/>
          </a:prstGeom>
          <a:solidFill>
            <a:srgbClr val="1E8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954326" y="2665067"/>
            <a:ext cx="4613442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/>
            <a:r>
              <a:rPr lang="es-ES_tradnl" sz="2400" b="1" dirty="0">
                <a:solidFill>
                  <a:srgbClr val="1E8C65"/>
                </a:solidFill>
              </a:rPr>
              <a:t>LA JUSTIFICACIÓN DE LA VÍCTIMA:</a:t>
            </a:r>
            <a:endParaRPr lang="es-ES" sz="2400" b="1" dirty="0">
              <a:solidFill>
                <a:srgbClr val="1E8C65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ltGray">
          <a:xfrm>
            <a:off x="5969478" y="3156789"/>
            <a:ext cx="5598289" cy="2308324"/>
          </a:xfrm>
          <a:prstGeom prst="rect">
            <a:avLst/>
          </a:prstGeom>
          <a:noFill/>
          <a:ln w="28575" cap="sq" cmpd="sng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r"/>
            <a:r>
              <a:rPr lang="es-ES_tradnl" dirty="0"/>
              <a:t>La víctima construye este esquema en búsqueda de:</a:t>
            </a:r>
          </a:p>
          <a:p>
            <a:endParaRPr lang="es-ES_tradnl" dirty="0"/>
          </a:p>
          <a:p>
            <a:pPr marL="342900" indent="-342900">
              <a:buClr>
                <a:srgbClr val="1E8C65"/>
              </a:buClr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1E8C65"/>
                </a:solidFill>
              </a:rPr>
              <a:t>Inocencia: </a:t>
            </a:r>
            <a:r>
              <a:rPr lang="es-ES_tradnl" dirty="0"/>
              <a:t>“Yo no soy el culpable”</a:t>
            </a:r>
          </a:p>
          <a:p>
            <a:pPr marL="342900" indent="-342900">
              <a:buClr>
                <a:srgbClr val="1E8C65"/>
              </a:buClr>
              <a:buFont typeface="Arial" panose="020B0604020202020204" pitchFamily="34" charset="0"/>
              <a:buChar char="•"/>
            </a:pPr>
            <a:endParaRPr lang="es-ES_tradnl" dirty="0"/>
          </a:p>
          <a:p>
            <a:pPr marL="342900" indent="-342900">
              <a:buClr>
                <a:srgbClr val="1E8C65"/>
              </a:buClr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1E8C65"/>
                </a:solidFill>
              </a:rPr>
              <a:t>Autoestima: </a:t>
            </a:r>
            <a:r>
              <a:rPr lang="es-ES_tradnl" dirty="0"/>
              <a:t>“No me he equivocado”</a:t>
            </a:r>
          </a:p>
          <a:p>
            <a:pPr marL="342900" indent="-342900">
              <a:buClr>
                <a:srgbClr val="1E8C65"/>
              </a:buClr>
              <a:buFont typeface="Arial" panose="020B0604020202020204" pitchFamily="34" charset="0"/>
              <a:buChar char="•"/>
            </a:pPr>
            <a:endParaRPr lang="es-ES_tradnl" dirty="0"/>
          </a:p>
          <a:p>
            <a:pPr marL="342900" indent="-342900">
              <a:buClr>
                <a:srgbClr val="1E8C65"/>
              </a:buClr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1E8C65"/>
                </a:solidFill>
              </a:rPr>
              <a:t>Tranquilidad: </a:t>
            </a:r>
            <a:r>
              <a:rPr lang="es-ES_tradnl" dirty="0"/>
              <a:t>“No he tenido nada que ver en esto  que me paso, por tanto, no tengo nada que hacer.”</a:t>
            </a:r>
            <a:endParaRPr lang="es-ES" dirty="0"/>
          </a:p>
        </p:txBody>
      </p:sp>
      <p:sp>
        <p:nvSpPr>
          <p:cNvPr id="12" name="6 CuadroTexto">
            <a:extLst>
              <a:ext uri="{FF2B5EF4-FFF2-40B4-BE49-F238E27FC236}">
                <a16:creationId xmlns:a16="http://schemas.microsoft.com/office/drawing/2014/main" id="{B8ACF1DE-8B2D-44ED-80BB-EEAC0F4397AE}"/>
              </a:ext>
            </a:extLst>
          </p:cNvPr>
          <p:cNvSpPr txBox="1"/>
          <p:nvPr/>
        </p:nvSpPr>
        <p:spPr>
          <a:xfrm>
            <a:off x="7150276" y="1567340"/>
            <a:ext cx="4314229" cy="70788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r>
              <a:rPr lang="es-ES" sz="3200" b="1" dirty="0">
                <a:solidFill>
                  <a:srgbClr val="1E8C65"/>
                </a:solidFill>
              </a:rPr>
              <a:t>RESPONSABILIDAD</a:t>
            </a:r>
            <a:endParaRPr lang="es-AR" sz="3200" b="1" dirty="0">
              <a:solidFill>
                <a:srgbClr val="1E8C65"/>
              </a:solidFill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12E8C1FE-255C-43C4-B110-709C8CFA8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277" y="1970010"/>
            <a:ext cx="4417491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/>
            <a:r>
              <a:rPr lang="es-ES_tradnl" sz="2800" b="1" dirty="0"/>
              <a:t>¿VÍCTIMA O ACCOUNTABLE?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076188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7" grpId="0" build="p"/>
      <p:bldP spid="1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1A58029-7DFB-48AC-985B-C8A498008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0" r="17046"/>
          <a:stretch/>
        </p:blipFill>
        <p:spPr>
          <a:xfrm>
            <a:off x="0" y="0"/>
            <a:ext cx="6946118" cy="6858000"/>
          </a:xfrm>
          <a:prstGeom prst="rect">
            <a:avLst/>
          </a:prstGeom>
        </p:spPr>
      </p:pic>
      <p:sp>
        <p:nvSpPr>
          <p:cNvPr id="12" name="Triángulo rectángulo 11">
            <a:extLst>
              <a:ext uri="{FF2B5EF4-FFF2-40B4-BE49-F238E27FC236}">
                <a16:creationId xmlns:a16="http://schemas.microsoft.com/office/drawing/2014/main" id="{71865978-F483-4C9E-83A0-DFC885E63F27}"/>
              </a:ext>
            </a:extLst>
          </p:cNvPr>
          <p:cNvSpPr/>
          <p:nvPr/>
        </p:nvSpPr>
        <p:spPr>
          <a:xfrm flipH="1">
            <a:off x="2444649" y="18288"/>
            <a:ext cx="4501469" cy="683971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817979B-1645-49D5-80A8-C08A953B8A81}"/>
              </a:ext>
            </a:extLst>
          </p:cNvPr>
          <p:cNvSpPr/>
          <p:nvPr/>
        </p:nvSpPr>
        <p:spPr>
          <a:xfrm>
            <a:off x="0" y="806450"/>
            <a:ext cx="323850" cy="1928813"/>
          </a:xfrm>
          <a:prstGeom prst="rect">
            <a:avLst/>
          </a:prstGeom>
          <a:solidFill>
            <a:srgbClr val="1E8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dirty="0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358595" y="2542218"/>
            <a:ext cx="6209171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r"/>
            <a:r>
              <a:rPr lang="es-ES_tradnl" sz="2400" b="1" dirty="0">
                <a:solidFill>
                  <a:srgbClr val="1E8C65"/>
                </a:solidFill>
              </a:rPr>
              <a:t>LA TRAMPA MORTAL DE LA VÍCTIMA: </a:t>
            </a:r>
            <a:endParaRPr lang="es-ES" sz="2400" b="1" dirty="0">
              <a:solidFill>
                <a:srgbClr val="1E8C65"/>
              </a:solidFill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ltGray">
          <a:xfrm>
            <a:off x="5358597" y="2689934"/>
            <a:ext cx="6209172" cy="231670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r"/>
            <a:r>
              <a:rPr lang="es-ES_tradnl" dirty="0"/>
              <a:t>La víctima, en su lógica, logra escapar de su </a:t>
            </a:r>
          </a:p>
          <a:p>
            <a:pPr algn="r"/>
            <a:r>
              <a:rPr lang="es-ES_tradnl" dirty="0"/>
              <a:t>responsabilidad, salva su autoestima y se </a:t>
            </a:r>
          </a:p>
          <a:p>
            <a:pPr algn="r"/>
            <a:r>
              <a:rPr lang="es-ES_tradnl" dirty="0"/>
              <a:t>tranquiliza pero, automáticamente, queda </a:t>
            </a:r>
          </a:p>
          <a:p>
            <a:pPr algn="r"/>
            <a:r>
              <a:rPr lang="es-ES_tradnl" dirty="0"/>
              <a:t>inmovilizada, ya que si ella es absolutamente </a:t>
            </a:r>
          </a:p>
          <a:p>
            <a:pPr algn="r"/>
            <a:r>
              <a:rPr lang="es-ES_tradnl" dirty="0"/>
              <a:t>irresponsable de lo que le pasa, no puede hacer </a:t>
            </a:r>
          </a:p>
          <a:p>
            <a:pPr algn="r"/>
            <a:r>
              <a:rPr lang="es-ES_tradnl" dirty="0"/>
              <a:t>nada para solucionarlo.</a:t>
            </a:r>
            <a:endParaRPr lang="es-ES" i="1" dirty="0"/>
          </a:p>
        </p:txBody>
      </p:sp>
      <p:sp>
        <p:nvSpPr>
          <p:cNvPr id="20" name="6 Rectángulo"/>
          <p:cNvSpPr/>
          <p:nvPr/>
        </p:nvSpPr>
        <p:spPr bwMode="ltGray">
          <a:xfrm>
            <a:off x="5358596" y="4856523"/>
            <a:ext cx="620917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2400" b="1" dirty="0">
                <a:solidFill>
                  <a:srgbClr val="1E8C65"/>
                </a:solidFill>
              </a:rPr>
              <a:t>El precio de su tranquilidad es su falta de efectividad.</a:t>
            </a:r>
            <a:endParaRPr lang="es-ES" sz="2400" dirty="0">
              <a:solidFill>
                <a:srgbClr val="1E8C65"/>
              </a:solidFill>
            </a:endParaRPr>
          </a:p>
        </p:txBody>
      </p:sp>
      <p:sp>
        <p:nvSpPr>
          <p:cNvPr id="21" name="6 CuadroTexto"/>
          <p:cNvSpPr txBox="1"/>
          <p:nvPr/>
        </p:nvSpPr>
        <p:spPr>
          <a:xfrm>
            <a:off x="7150276" y="1567340"/>
            <a:ext cx="4314229" cy="70788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r>
              <a:rPr lang="es-ES" sz="3200" b="1" dirty="0">
                <a:solidFill>
                  <a:srgbClr val="1E8C65"/>
                </a:solidFill>
              </a:rPr>
              <a:t>RESPONSABILIDAD</a:t>
            </a:r>
            <a:endParaRPr lang="es-AR" sz="3200" b="1" dirty="0">
              <a:solidFill>
                <a:srgbClr val="1E8C65"/>
              </a:solidFill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7150277" y="1970010"/>
            <a:ext cx="4417491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/>
            <a:r>
              <a:rPr lang="es-ES_tradnl" sz="2800" b="1" dirty="0"/>
              <a:t>¿VÍCTIMA O ACCOUNTABLE?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331530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  <p:bldP spid="19" grpId="0"/>
      <p:bldP spid="20" grpId="0"/>
      <p:bldP spid="2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Eres víctima o protagonista de tu vida?, por Daniel Colombo">
            <a:extLst>
              <a:ext uri="{FF2B5EF4-FFF2-40B4-BE49-F238E27FC236}">
                <a16:creationId xmlns:a16="http://schemas.microsoft.com/office/drawing/2014/main" id="{52BF791B-12A4-2A4E-955D-29978BAA0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8723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54B34E8F-1ADA-4AAE-8AC4-49ED28FA6896}"/>
              </a:ext>
            </a:extLst>
          </p:cNvPr>
          <p:cNvSpPr/>
          <p:nvPr/>
        </p:nvSpPr>
        <p:spPr>
          <a:xfrm>
            <a:off x="0" y="806450"/>
            <a:ext cx="323850" cy="19288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861878DD-AD19-4E73-9E5D-4959178E8529}"/>
              </a:ext>
            </a:extLst>
          </p:cNvPr>
          <p:cNvGrpSpPr/>
          <p:nvPr userDrawn="1"/>
        </p:nvGrpSpPr>
        <p:grpSpPr>
          <a:xfrm>
            <a:off x="10351798" y="-795"/>
            <a:ext cx="1840199" cy="2794114"/>
            <a:chOff x="10351798" y="-795"/>
            <a:chExt cx="1840199" cy="2794114"/>
          </a:xfrm>
        </p:grpSpPr>
        <p:sp>
          <p:nvSpPr>
            <p:cNvPr id="22" name="Triángulo rectángulo 8">
              <a:extLst>
                <a:ext uri="{FF2B5EF4-FFF2-40B4-BE49-F238E27FC236}">
                  <a16:creationId xmlns:a16="http://schemas.microsoft.com/office/drawing/2014/main" id="{CE4A9940-45D2-4914-8177-09B675C19291}"/>
                </a:ext>
              </a:extLst>
            </p:cNvPr>
            <p:cNvSpPr/>
            <p:nvPr userDrawn="1"/>
          </p:nvSpPr>
          <p:spPr>
            <a:xfrm rot="10800000">
              <a:off x="10351798" y="-795"/>
              <a:ext cx="1840199" cy="2794114"/>
            </a:xfrm>
            <a:custGeom>
              <a:avLst/>
              <a:gdLst>
                <a:gd name="connsiteX0" fmla="*/ 0 w 2193418"/>
                <a:gd name="connsiteY0" fmla="*/ 1825626 h 1825626"/>
                <a:gd name="connsiteX1" fmla="*/ 0 w 2193418"/>
                <a:gd name="connsiteY1" fmla="*/ 0 h 1825626"/>
                <a:gd name="connsiteX2" fmla="*/ 2193418 w 2193418"/>
                <a:gd name="connsiteY2" fmla="*/ 1825626 h 1825626"/>
                <a:gd name="connsiteX3" fmla="*/ 0 w 2193418"/>
                <a:gd name="connsiteY3" fmla="*/ 1825626 h 1825626"/>
                <a:gd name="connsiteX0" fmla="*/ 14514 w 2207932"/>
                <a:gd name="connsiteY0" fmla="*/ 3306083 h 3306083"/>
                <a:gd name="connsiteX1" fmla="*/ 0 w 2207932"/>
                <a:gd name="connsiteY1" fmla="*/ 0 h 3306083"/>
                <a:gd name="connsiteX2" fmla="*/ 2207932 w 2207932"/>
                <a:gd name="connsiteY2" fmla="*/ 3306083 h 3306083"/>
                <a:gd name="connsiteX3" fmla="*/ 14514 w 2207932"/>
                <a:gd name="connsiteY3" fmla="*/ 3306083 h 3306083"/>
                <a:gd name="connsiteX0" fmla="*/ 0 w 2193418"/>
                <a:gd name="connsiteY0" fmla="*/ 3315608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3315608 h 3315608"/>
                <a:gd name="connsiteX0" fmla="*/ 0 w 2193418"/>
                <a:gd name="connsiteY0" fmla="*/ 2759983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2759983 h 3315608"/>
                <a:gd name="connsiteX0" fmla="*/ 0 w 1831468"/>
                <a:gd name="connsiteY0" fmla="*/ 2759983 h 2766333"/>
                <a:gd name="connsiteX1" fmla="*/ 9298 w 1831468"/>
                <a:gd name="connsiteY1" fmla="*/ 0 h 2766333"/>
                <a:gd name="connsiteX2" fmla="*/ 1831468 w 1831468"/>
                <a:gd name="connsiteY2" fmla="*/ 2766333 h 2766333"/>
                <a:gd name="connsiteX3" fmla="*/ 0 w 1831468"/>
                <a:gd name="connsiteY3" fmla="*/ 2759983 h 2766333"/>
                <a:gd name="connsiteX0" fmla="*/ 0 w 1831468"/>
                <a:gd name="connsiteY0" fmla="*/ 2769508 h 2769508"/>
                <a:gd name="connsiteX1" fmla="*/ 9298 w 1831468"/>
                <a:gd name="connsiteY1" fmla="*/ 0 h 2769508"/>
                <a:gd name="connsiteX2" fmla="*/ 1831468 w 1831468"/>
                <a:gd name="connsiteY2" fmla="*/ 2766333 h 2769508"/>
                <a:gd name="connsiteX3" fmla="*/ 0 w 1831468"/>
                <a:gd name="connsiteY3" fmla="*/ 2769508 h 2769508"/>
                <a:gd name="connsiteX0" fmla="*/ 0 w 1837818"/>
                <a:gd name="connsiteY0" fmla="*/ 2769508 h 2772683"/>
                <a:gd name="connsiteX1" fmla="*/ 9298 w 1837818"/>
                <a:gd name="connsiteY1" fmla="*/ 0 h 2772683"/>
                <a:gd name="connsiteX2" fmla="*/ 1837818 w 1837818"/>
                <a:gd name="connsiteY2" fmla="*/ 2772683 h 2772683"/>
                <a:gd name="connsiteX3" fmla="*/ 0 w 1837818"/>
                <a:gd name="connsiteY3" fmla="*/ 2769508 h 2772683"/>
                <a:gd name="connsiteX0" fmla="*/ 0 w 1837818"/>
                <a:gd name="connsiteY0" fmla="*/ 2769508 h 2774269"/>
                <a:gd name="connsiteX1" fmla="*/ 9298 w 1837818"/>
                <a:gd name="connsiteY1" fmla="*/ 0 h 2774269"/>
                <a:gd name="connsiteX2" fmla="*/ 1837818 w 1837818"/>
                <a:gd name="connsiteY2" fmla="*/ 2772683 h 2774269"/>
                <a:gd name="connsiteX3" fmla="*/ 25398 w 1837818"/>
                <a:gd name="connsiteY3" fmla="*/ 2774269 h 2774269"/>
                <a:gd name="connsiteX4" fmla="*/ 0 w 1837818"/>
                <a:gd name="connsiteY4" fmla="*/ 2769508 h 2774269"/>
                <a:gd name="connsiteX0" fmla="*/ 0 w 1837818"/>
                <a:gd name="connsiteY0" fmla="*/ 2788558 h 2793319"/>
                <a:gd name="connsiteX1" fmla="*/ 2154 w 1837818"/>
                <a:gd name="connsiteY1" fmla="*/ 0 h 2793319"/>
                <a:gd name="connsiteX2" fmla="*/ 1837818 w 1837818"/>
                <a:gd name="connsiteY2" fmla="*/ 2791733 h 2793319"/>
                <a:gd name="connsiteX3" fmla="*/ 25398 w 1837818"/>
                <a:gd name="connsiteY3" fmla="*/ 2793319 h 2793319"/>
                <a:gd name="connsiteX4" fmla="*/ 0 w 1837818"/>
                <a:gd name="connsiteY4" fmla="*/ 2788558 h 2793319"/>
                <a:gd name="connsiteX0" fmla="*/ 0 w 1837818"/>
                <a:gd name="connsiteY0" fmla="*/ 2793321 h 2793321"/>
                <a:gd name="connsiteX1" fmla="*/ 2154 w 1837818"/>
                <a:gd name="connsiteY1" fmla="*/ 0 h 2793321"/>
                <a:gd name="connsiteX2" fmla="*/ 1837818 w 1837818"/>
                <a:gd name="connsiteY2" fmla="*/ 2791733 h 2793321"/>
                <a:gd name="connsiteX3" fmla="*/ 25398 w 1837818"/>
                <a:gd name="connsiteY3" fmla="*/ 2793319 h 2793321"/>
                <a:gd name="connsiteX4" fmla="*/ 0 w 1837818"/>
                <a:gd name="connsiteY4" fmla="*/ 2793321 h 2793321"/>
                <a:gd name="connsiteX0" fmla="*/ 0 w 1840199"/>
                <a:gd name="connsiteY0" fmla="*/ 2793321 h 2794114"/>
                <a:gd name="connsiteX1" fmla="*/ 2154 w 1840199"/>
                <a:gd name="connsiteY1" fmla="*/ 0 h 2794114"/>
                <a:gd name="connsiteX2" fmla="*/ 1840199 w 1840199"/>
                <a:gd name="connsiteY2" fmla="*/ 2794114 h 2794114"/>
                <a:gd name="connsiteX3" fmla="*/ 25398 w 1840199"/>
                <a:gd name="connsiteY3" fmla="*/ 2793319 h 2794114"/>
                <a:gd name="connsiteX4" fmla="*/ 0 w 1840199"/>
                <a:gd name="connsiteY4" fmla="*/ 2793321 h 27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99" h="2794114">
                  <a:moveTo>
                    <a:pt x="0" y="2793321"/>
                  </a:moveTo>
                  <a:cubicBezTo>
                    <a:pt x="3099" y="1688118"/>
                    <a:pt x="-945" y="1105203"/>
                    <a:pt x="2154" y="0"/>
                  </a:cubicBezTo>
                  <a:lnTo>
                    <a:pt x="1840199" y="2794114"/>
                  </a:lnTo>
                  <a:lnTo>
                    <a:pt x="25398" y="2793319"/>
                  </a:lnTo>
                  <a:lnTo>
                    <a:pt x="0" y="2793321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6201C2A5-5EBE-4EBB-B7E1-E00D7ADF19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122"/>
            <a:stretch/>
          </p:blipFill>
          <p:spPr>
            <a:xfrm>
              <a:off x="11165127" y="431454"/>
              <a:ext cx="499882" cy="499165"/>
            </a:xfrm>
            <a:prstGeom prst="rect">
              <a:avLst/>
            </a:prstGeom>
          </p:spPr>
        </p:pic>
      </p:grpSp>
      <p:sp>
        <p:nvSpPr>
          <p:cNvPr id="157700" name="Text Box 5">
            <a:extLst>
              <a:ext uri="{FF2B5EF4-FFF2-40B4-BE49-F238E27FC236}">
                <a16:creationId xmlns:a16="http://schemas.microsoft.com/office/drawing/2014/main" id="{A31D444F-6C3E-CF47-832F-DF5639B4C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229" y="2530054"/>
            <a:ext cx="374491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Me bajaron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Me chocaron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Me despidieron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Me suspendieron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No me escuchan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No me valoran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No me dan una oportunidad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" altLang="es-ES_tradnl" sz="2000" b="1" dirty="0">
              <a:solidFill>
                <a:schemeClr val="bg1"/>
              </a:solidFill>
            </a:endParaRPr>
          </a:p>
        </p:txBody>
      </p:sp>
      <p:sp>
        <p:nvSpPr>
          <p:cNvPr id="157702" name="Text Box 7">
            <a:extLst>
              <a:ext uri="{FF2B5EF4-FFF2-40B4-BE49-F238E27FC236}">
                <a16:creationId xmlns:a16="http://schemas.microsoft.com/office/drawing/2014/main" id="{AA121770-B226-5146-8745-2710A4BE9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370" y="2549104"/>
            <a:ext cx="43211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>
                <a:srgbClr val="1E8C65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No estudie lo suficiente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1E8C65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Choqué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1E8C65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No logré que valoraran mi trabajo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1E8C65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No cumplí con las normas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1E8C65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No sé hacerme oír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1E8C65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No logro que vean mis virtudes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_tradnl" altLang="es-ES_tradnl" sz="2000" b="1" dirty="0">
              <a:solidFill>
                <a:schemeClr val="bg1"/>
              </a:solidFill>
            </a:endParaRPr>
          </a:p>
          <a:p>
            <a:pPr eaLnBrk="1" hangingPunct="1">
              <a:buClr>
                <a:srgbClr val="1E8C65"/>
              </a:buClr>
              <a:buFont typeface="Arial" panose="020B0604020202020204" pitchFamily="34" charset="0"/>
              <a:buChar char="•"/>
            </a:pPr>
            <a:r>
              <a:rPr lang="es-ES_tradnl" altLang="es-ES" sz="2000" b="1" dirty="0">
                <a:solidFill>
                  <a:schemeClr val="bg1"/>
                </a:solidFill>
              </a:rPr>
              <a:t>“</a:t>
            </a:r>
            <a:r>
              <a:rPr lang="es-ES_tradnl" altLang="es-ES_tradnl" sz="2000" b="1" dirty="0">
                <a:solidFill>
                  <a:schemeClr val="bg1"/>
                </a:solidFill>
              </a:rPr>
              <a:t>No sé ganarme una oportunidad</a:t>
            </a:r>
            <a:r>
              <a:rPr lang="es-ES_tradnl" altLang="es-ES" sz="2000" b="1" dirty="0">
                <a:solidFill>
                  <a:schemeClr val="bg1"/>
                </a:solidFill>
              </a:rPr>
              <a:t>”</a:t>
            </a:r>
            <a:endParaRPr lang="es-ES" altLang="es-ES_tradnl" sz="2000" b="1" dirty="0">
              <a:solidFill>
                <a:schemeClr val="bg1"/>
              </a:solidFill>
            </a:endParaRPr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0A00E8A3-D70E-544B-8085-D199227DC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404" y="1790789"/>
            <a:ext cx="2087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ES_tradnl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VÍCTIMA</a:t>
            </a:r>
            <a:r>
              <a:rPr lang="es-ES" altLang="es-ES_trad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</p:txBody>
      </p:sp>
      <p:sp>
        <p:nvSpPr>
          <p:cNvPr id="12" name="CuadroTexto 7">
            <a:extLst>
              <a:ext uri="{FF2B5EF4-FFF2-40B4-BE49-F238E27FC236}">
                <a16:creationId xmlns:a16="http://schemas.microsoft.com/office/drawing/2014/main" id="{E3C2AC0A-F49D-A04F-9A45-6BC8DC832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095" y="1792797"/>
            <a:ext cx="3024188" cy="5842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s-ES_tradnl" sz="3200" b="1" u="sng" dirty="0">
                <a:solidFill>
                  <a:srgbClr val="1E8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ACCOUNTABLE</a:t>
            </a:r>
            <a:r>
              <a:rPr lang="es-ES" altLang="es-ES_tradnl" sz="3200" b="1" dirty="0">
                <a:solidFill>
                  <a:srgbClr val="1E8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6B881FE-D647-8B43-A75D-04AE49B00D82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42014" y="5397500"/>
            <a:ext cx="884026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s-ES" altLang="es-ES_tradnl" sz="2400" b="1" dirty="0">
              <a:solidFill>
                <a:srgbClr val="D4042B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DE07559-F83C-DC40-B15C-434920377E77}"/>
              </a:ext>
            </a:extLst>
          </p:cNvPr>
          <p:cNvSpPr txBox="1"/>
          <p:nvPr/>
        </p:nvSpPr>
        <p:spPr>
          <a:xfrm>
            <a:off x="874713" y="941100"/>
            <a:ext cx="3999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BC8DD5EB-D567-4426-A430-50B5D3C85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614" y="4997520"/>
            <a:ext cx="474191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s-ES_tradn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Todo sucede afuera de ella, es inocente y por tanto,  víctima de todo lo que le pasa.</a:t>
            </a:r>
            <a:endParaRPr lang="es-ES" altLang="es-ES_tradnl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F5103BA7-14C7-4513-9760-E13CAD197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999" y="4997520"/>
            <a:ext cx="474191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_tradnl" sz="2000" b="1" dirty="0">
                <a:solidFill>
                  <a:srgbClr val="1E8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Logra ponerse en el centro de su vida, todo lo que le pasa depende de ella misma.</a:t>
            </a:r>
            <a:endParaRPr lang="es-ES" altLang="es-ES_tradnl" sz="2000" b="1" dirty="0">
              <a:solidFill>
                <a:srgbClr val="1E8C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156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7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7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7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7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7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7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2" grpId="0" build="p"/>
      <p:bldP spid="12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AutoShape 2" descr="http://2.bp.blogspot.com/-EiNeMhCk8jA/TWAut5dAO6I/AAAAAAAAGjA/GnMcT4a2vgQ/s640/EL%2BJARDIN%2BDE%2BLAS%2BDELICIAS%2BEL%2BBOSCO.jpg"/>
          <p:cNvSpPr>
            <a:spLocks noChangeAspect="1" noChangeArrowheads="1"/>
          </p:cNvSpPr>
          <p:nvPr/>
        </p:nvSpPr>
        <p:spPr bwMode="auto">
          <a:xfrm>
            <a:off x="1587500" y="-136525"/>
            <a:ext cx="6096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086" y="0"/>
            <a:ext cx="1028791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86" y="0"/>
            <a:ext cx="8615847" cy="6858000"/>
          </a:xfrm>
          <a:prstGeom prst="rect">
            <a:avLst/>
          </a:prstGeom>
        </p:spPr>
      </p:pic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2470150" y="3989388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421723546"/>
              </p:ext>
            </p:extLst>
          </p:nvPr>
        </p:nvGraphicFramePr>
        <p:xfrm>
          <a:off x="700585" y="2000652"/>
          <a:ext cx="539541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82"/>
          <a:stretch/>
        </p:blipFill>
        <p:spPr>
          <a:xfrm>
            <a:off x="11204639" y="377205"/>
            <a:ext cx="626896" cy="650084"/>
          </a:xfrm>
          <a:prstGeom prst="rect">
            <a:avLst/>
          </a:prstGeom>
        </p:spPr>
      </p:pic>
      <p:sp>
        <p:nvSpPr>
          <p:cNvPr id="9" name="6 CuadroTexto">
            <a:extLst>
              <a:ext uri="{FF2B5EF4-FFF2-40B4-BE49-F238E27FC236}">
                <a16:creationId xmlns:a16="http://schemas.microsoft.com/office/drawing/2014/main" id="{EF925F5F-60E3-C541-B097-D756E2644626}"/>
              </a:ext>
            </a:extLst>
          </p:cNvPr>
          <p:cNvSpPr txBox="1"/>
          <p:nvPr/>
        </p:nvSpPr>
        <p:spPr>
          <a:xfrm>
            <a:off x="609236" y="461835"/>
            <a:ext cx="6721030" cy="1076982"/>
          </a:xfrm>
          <a:prstGeom prst="rect">
            <a:avLst/>
          </a:prstGeom>
          <a:noFill/>
        </p:spPr>
        <p:txBody>
          <a:bodyPr wrap="square" lIns="91200" tIns="45603" rIns="91200" bIns="45603" rtlCol="0">
            <a:spAutoFit/>
          </a:bodyPr>
          <a:lstStyle>
            <a:defPPr>
              <a:defRPr lang="es-AR"/>
            </a:defPPr>
            <a:lvl1pPr>
              <a:defRPr sz="3600" b="1">
                <a:solidFill>
                  <a:srgbClr val="B01F2D"/>
                </a:solidFill>
                <a:latin typeface="Lato" panose="020F0502020204030203" pitchFamily="34" charset="0"/>
              </a:defRPr>
            </a:lvl1pPr>
          </a:lstStyle>
          <a:p>
            <a:pPr defTabSz="912004"/>
            <a:r>
              <a:rPr lang="es-AR" sz="3200" dirty="0">
                <a:solidFill>
                  <a:srgbClr val="1E8C65"/>
                </a:solidFill>
                <a:latin typeface="Calibri"/>
              </a:rPr>
              <a:t>EL ROL DEL LÍDER EN LA CONSTRUCCIÓN DE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3592513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934855D-7675-5741-A13F-4C237A642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3934855D-7675-5741-A13F-4C237A642F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54D853C-D649-C244-B5F7-A27A681FE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354D853C-D649-C244-B5F7-A27A681FEC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181CA96-F601-4E4D-A2DC-3962610DA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1181CA96-F601-4E4D-A2DC-3962610DA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328C290-31F1-E44F-9DA1-EDCC4BBA8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dgm id="{1328C290-31F1-E44F-9DA1-EDCC4BBA84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B01EA39-F7F8-D44D-A89F-18A49914D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CB01EA39-F7F8-D44D-A89F-18A49914D6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2D8F03-F626-DA45-A72C-5867CEC76F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graphicEl>
                                              <a:dgm id="{B62D8F03-F626-DA45-A72C-5867CEC76F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445977E-3B7A-FF44-B7A3-9C2790C0F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r="28274"/>
          <a:stretch/>
        </p:blipFill>
        <p:spPr bwMode="auto">
          <a:xfrm>
            <a:off x="5255130" y="0"/>
            <a:ext cx="6936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riángulo rectángulo 16">
            <a:extLst>
              <a:ext uri="{FF2B5EF4-FFF2-40B4-BE49-F238E27FC236}">
                <a16:creationId xmlns:a16="http://schemas.microsoft.com/office/drawing/2014/main" id="{73844A8F-2F34-481A-86BE-D25E76502823}"/>
              </a:ext>
            </a:extLst>
          </p:cNvPr>
          <p:cNvSpPr/>
          <p:nvPr/>
        </p:nvSpPr>
        <p:spPr>
          <a:xfrm>
            <a:off x="5246504" y="18288"/>
            <a:ext cx="4501469" cy="683971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7890" name="Line 15"/>
          <p:cNvSpPr>
            <a:spLocks noChangeShapeType="1"/>
          </p:cNvSpPr>
          <p:nvPr/>
        </p:nvSpPr>
        <p:spPr bwMode="auto">
          <a:xfrm>
            <a:off x="2470151" y="3989388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8616280" y="3501010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" name="6 CuadroTexto"/>
          <p:cNvSpPr txBox="1"/>
          <p:nvPr/>
        </p:nvSpPr>
        <p:spPr>
          <a:xfrm>
            <a:off x="738481" y="1085797"/>
            <a:ext cx="3040112" cy="584539"/>
          </a:xfrm>
          <a:prstGeom prst="rect">
            <a:avLst/>
          </a:prstGeom>
          <a:noFill/>
        </p:spPr>
        <p:txBody>
          <a:bodyPr wrap="square" lIns="91200" tIns="45603" rIns="91200" bIns="45603" rtlCol="0">
            <a:spAutoFit/>
          </a:bodyPr>
          <a:lstStyle>
            <a:defPPr>
              <a:defRPr lang="es-AR"/>
            </a:defPPr>
            <a:lvl1pPr>
              <a:defRPr sz="3600" b="1">
                <a:solidFill>
                  <a:srgbClr val="B01F2D"/>
                </a:solidFill>
                <a:latin typeface="Lato" panose="020F0502020204030203" pitchFamily="34" charset="0"/>
              </a:defRPr>
            </a:lvl1pPr>
          </a:lstStyle>
          <a:p>
            <a:pPr defTabSz="912004"/>
            <a:r>
              <a:rPr lang="es-ES" sz="3200" dirty="0">
                <a:solidFill>
                  <a:srgbClr val="5E83E8"/>
                </a:solidFill>
                <a:latin typeface="Calibri"/>
              </a:rPr>
              <a:t>CONCLUSIONES</a:t>
            </a:r>
            <a:endParaRPr lang="es-AR" sz="3200" dirty="0">
              <a:solidFill>
                <a:srgbClr val="5E83E8"/>
              </a:solidFill>
              <a:latin typeface="Calibri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874966" y="2202832"/>
            <a:ext cx="5436014" cy="16936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301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507" indent="0" algn="ctr" defTabSz="9130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014" indent="0" algn="ctr" defTabSz="9130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521" indent="0" algn="ctr" defTabSz="9130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028" indent="0" algn="ctr" defTabSz="9130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535" indent="0" algn="ctr" defTabSz="9130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042" indent="0" algn="ctr" defTabSz="9130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549" indent="0" algn="ctr" defTabSz="9130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056" indent="0" algn="ctr" defTabSz="9130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s-AR" altLang="es-MX" sz="2800" i="1" dirty="0"/>
              <a:t>“Somos la memoria que tenemos y la responsabilidad que asumimos, sin memoria no existimos y sin responsabilidad, quizá no merezcamos existir.”</a:t>
            </a:r>
          </a:p>
          <a:p>
            <a:pPr algn="l">
              <a:lnSpc>
                <a:spcPct val="100000"/>
              </a:lnSpc>
            </a:pPr>
            <a:endParaRPr lang="es-AR" altLang="es-MX" sz="2800" i="1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A88262A-F618-844D-9CF1-42D414B21585}"/>
              </a:ext>
            </a:extLst>
          </p:cNvPr>
          <p:cNvSpPr/>
          <p:nvPr/>
        </p:nvSpPr>
        <p:spPr>
          <a:xfrm>
            <a:off x="3778593" y="4552234"/>
            <a:ext cx="2403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MX" sz="2400" b="1" dirty="0">
                <a:solidFill>
                  <a:srgbClr val="C00000"/>
                </a:solidFill>
              </a:rPr>
              <a:t>JOSÉ SARAMAGO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61C47A3-3C3C-4344-87CE-E3BF56AA2ECE}"/>
              </a:ext>
            </a:extLst>
          </p:cNvPr>
          <p:cNvSpPr/>
          <p:nvPr/>
        </p:nvSpPr>
        <p:spPr>
          <a:xfrm>
            <a:off x="874966" y="5612784"/>
            <a:ext cx="4024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MX" sz="3600" b="1" dirty="0">
                <a:solidFill>
                  <a:srgbClr val="5E83E8"/>
                </a:solidFill>
              </a:rPr>
              <a:t>¡MUCHAS GRACIAS!</a:t>
            </a:r>
            <a:endParaRPr lang="es-AR" altLang="es-MX" sz="3600" b="1" dirty="0">
              <a:solidFill>
                <a:srgbClr val="5E83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66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59"/>
          <p:cNvPicPr preferRelativeResize="0"/>
          <p:nvPr/>
        </p:nvPicPr>
        <p:blipFill rotWithShape="1">
          <a:blip r:embed="rId3">
            <a:alphaModFix/>
          </a:blip>
          <a:srcRect r="17673"/>
          <a:stretch/>
        </p:blipFill>
        <p:spPr>
          <a:xfrm>
            <a:off x="6557407" y="0"/>
            <a:ext cx="5644490" cy="685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6" y="1785"/>
            <a:ext cx="12340293" cy="6864691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59"/>
          <p:cNvSpPr txBox="1"/>
          <p:nvPr/>
        </p:nvSpPr>
        <p:spPr>
          <a:xfrm>
            <a:off x="370544" y="43827"/>
            <a:ext cx="708012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A3D9"/>
              </a:buClr>
              <a:buSzPts val="2798"/>
              <a:buFont typeface="Arial"/>
              <a:buNone/>
            </a:pPr>
            <a:r>
              <a:rPr lang="es-ES" sz="4000" b="1" i="0" u="none" strike="noStrike" cap="none" dirty="0">
                <a:solidFill>
                  <a:srgbClr val="B31D15"/>
                </a:solidFill>
                <a:latin typeface="Lato"/>
                <a:ea typeface="Lato"/>
                <a:cs typeface="Lato"/>
                <a:sym typeface="Lato"/>
              </a:rPr>
              <a:t>ROBERTO RUBÉN RABOUIN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59"/>
          <p:cNvSpPr/>
          <p:nvPr/>
        </p:nvSpPr>
        <p:spPr>
          <a:xfrm>
            <a:off x="82197" y="1167600"/>
            <a:ext cx="3604625" cy="6114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Ex-Gerente General Banco de Mendoza, Argentina.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Ex-CEO Infonova Consulting, Argentina.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Director del Programa de Habilidades Directivas, (PHD) ADEN.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Consultor, Coach y Profesor, ADEN Business School.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Doctor, Cum Laude,  en Dirección de Empresas, Universidad de Jaén, España.</a:t>
            </a: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Master en Dirección y Marketing Estratégico, UCES, Argentina,</a:t>
            </a:r>
            <a:endParaRPr sz="1400" b="0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Executive MBA, Universidad Francisco de Vitoria, España.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Master en Gestión Humana, Université de Management, Suiza.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Especialista en Executive Coaching, George Washington University, USA.</a:t>
            </a: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59"/>
          <p:cNvSpPr txBox="1"/>
          <p:nvPr/>
        </p:nvSpPr>
        <p:spPr>
          <a:xfrm>
            <a:off x="394609" y="622149"/>
            <a:ext cx="718528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0" i="1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Doctor en Dirección de Empresas – Director de la Especialización en Gestión Estratégica de los Recursos Humanos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59"/>
          <p:cNvSpPr/>
          <p:nvPr/>
        </p:nvSpPr>
        <p:spPr>
          <a:xfrm>
            <a:off x="3293720" y="1229573"/>
            <a:ext cx="3656790" cy="581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Especialista en Gestión Estratégica de la Innovación, University of California at Irvine, USA.</a:t>
            </a: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Especialista en Inteligencia Artificial Aplicada a los Negocios, George Washington University, USA</a:t>
            </a: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Diplomado en Transformación Digital, Instituto Tecnológico de Massachusetts, USA.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Coach Certificado, Association for Coaching International, Inglaterra</a:t>
            </a:r>
            <a:r>
              <a:rPr lang="es-ES" sz="1400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 y miembro activo de la misma.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Autor de los libros “El Sentido del Liderazgo”, “Responsabilidad Social Directiva” “El Modelo Multi-Dimensional del Bienestar”.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7600" marR="0" lvl="0" indent="-316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Co-autor de los libros “El management ante el desafío de la turbulencia”, “Líderes de Alto Impacto”, “La Revolución del Valor”, “Mejores Prácticas del Management I y III”, entre otros.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456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32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E8949A-71F9-4C1D-A579-B4C2910A1F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" t="15930"/>
          <a:stretch/>
        </p:blipFill>
        <p:spPr>
          <a:xfrm>
            <a:off x="-1" y="-795"/>
            <a:ext cx="12191997" cy="68580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F816283C-81AF-4F27-BF12-E11C17941DCC}"/>
              </a:ext>
            </a:extLst>
          </p:cNvPr>
          <p:cNvGrpSpPr/>
          <p:nvPr userDrawn="1"/>
        </p:nvGrpSpPr>
        <p:grpSpPr>
          <a:xfrm>
            <a:off x="10351798" y="-795"/>
            <a:ext cx="1840199" cy="2794114"/>
            <a:chOff x="10351798" y="-795"/>
            <a:chExt cx="1840199" cy="2794114"/>
          </a:xfrm>
        </p:grpSpPr>
        <p:sp>
          <p:nvSpPr>
            <p:cNvPr id="11" name="Triángulo rectángulo 8">
              <a:extLst>
                <a:ext uri="{FF2B5EF4-FFF2-40B4-BE49-F238E27FC236}">
                  <a16:creationId xmlns:a16="http://schemas.microsoft.com/office/drawing/2014/main" id="{2A7BD225-A8BE-4F7E-BB30-25EC43836CA6}"/>
                </a:ext>
              </a:extLst>
            </p:cNvPr>
            <p:cNvSpPr/>
            <p:nvPr userDrawn="1"/>
          </p:nvSpPr>
          <p:spPr>
            <a:xfrm rot="10800000">
              <a:off x="10351798" y="-795"/>
              <a:ext cx="1840199" cy="2794114"/>
            </a:xfrm>
            <a:custGeom>
              <a:avLst/>
              <a:gdLst>
                <a:gd name="connsiteX0" fmla="*/ 0 w 2193418"/>
                <a:gd name="connsiteY0" fmla="*/ 1825626 h 1825626"/>
                <a:gd name="connsiteX1" fmla="*/ 0 w 2193418"/>
                <a:gd name="connsiteY1" fmla="*/ 0 h 1825626"/>
                <a:gd name="connsiteX2" fmla="*/ 2193418 w 2193418"/>
                <a:gd name="connsiteY2" fmla="*/ 1825626 h 1825626"/>
                <a:gd name="connsiteX3" fmla="*/ 0 w 2193418"/>
                <a:gd name="connsiteY3" fmla="*/ 1825626 h 1825626"/>
                <a:gd name="connsiteX0" fmla="*/ 14514 w 2207932"/>
                <a:gd name="connsiteY0" fmla="*/ 3306083 h 3306083"/>
                <a:gd name="connsiteX1" fmla="*/ 0 w 2207932"/>
                <a:gd name="connsiteY1" fmla="*/ 0 h 3306083"/>
                <a:gd name="connsiteX2" fmla="*/ 2207932 w 2207932"/>
                <a:gd name="connsiteY2" fmla="*/ 3306083 h 3306083"/>
                <a:gd name="connsiteX3" fmla="*/ 14514 w 2207932"/>
                <a:gd name="connsiteY3" fmla="*/ 3306083 h 3306083"/>
                <a:gd name="connsiteX0" fmla="*/ 0 w 2193418"/>
                <a:gd name="connsiteY0" fmla="*/ 3315608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3315608 h 3315608"/>
                <a:gd name="connsiteX0" fmla="*/ 0 w 2193418"/>
                <a:gd name="connsiteY0" fmla="*/ 2759983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2759983 h 3315608"/>
                <a:gd name="connsiteX0" fmla="*/ 0 w 1831468"/>
                <a:gd name="connsiteY0" fmla="*/ 2759983 h 2766333"/>
                <a:gd name="connsiteX1" fmla="*/ 9298 w 1831468"/>
                <a:gd name="connsiteY1" fmla="*/ 0 h 2766333"/>
                <a:gd name="connsiteX2" fmla="*/ 1831468 w 1831468"/>
                <a:gd name="connsiteY2" fmla="*/ 2766333 h 2766333"/>
                <a:gd name="connsiteX3" fmla="*/ 0 w 1831468"/>
                <a:gd name="connsiteY3" fmla="*/ 2759983 h 2766333"/>
                <a:gd name="connsiteX0" fmla="*/ 0 w 1831468"/>
                <a:gd name="connsiteY0" fmla="*/ 2769508 h 2769508"/>
                <a:gd name="connsiteX1" fmla="*/ 9298 w 1831468"/>
                <a:gd name="connsiteY1" fmla="*/ 0 h 2769508"/>
                <a:gd name="connsiteX2" fmla="*/ 1831468 w 1831468"/>
                <a:gd name="connsiteY2" fmla="*/ 2766333 h 2769508"/>
                <a:gd name="connsiteX3" fmla="*/ 0 w 1831468"/>
                <a:gd name="connsiteY3" fmla="*/ 2769508 h 2769508"/>
                <a:gd name="connsiteX0" fmla="*/ 0 w 1837818"/>
                <a:gd name="connsiteY0" fmla="*/ 2769508 h 2772683"/>
                <a:gd name="connsiteX1" fmla="*/ 9298 w 1837818"/>
                <a:gd name="connsiteY1" fmla="*/ 0 h 2772683"/>
                <a:gd name="connsiteX2" fmla="*/ 1837818 w 1837818"/>
                <a:gd name="connsiteY2" fmla="*/ 2772683 h 2772683"/>
                <a:gd name="connsiteX3" fmla="*/ 0 w 1837818"/>
                <a:gd name="connsiteY3" fmla="*/ 2769508 h 2772683"/>
                <a:gd name="connsiteX0" fmla="*/ 0 w 1837818"/>
                <a:gd name="connsiteY0" fmla="*/ 2769508 h 2774269"/>
                <a:gd name="connsiteX1" fmla="*/ 9298 w 1837818"/>
                <a:gd name="connsiteY1" fmla="*/ 0 h 2774269"/>
                <a:gd name="connsiteX2" fmla="*/ 1837818 w 1837818"/>
                <a:gd name="connsiteY2" fmla="*/ 2772683 h 2774269"/>
                <a:gd name="connsiteX3" fmla="*/ 25398 w 1837818"/>
                <a:gd name="connsiteY3" fmla="*/ 2774269 h 2774269"/>
                <a:gd name="connsiteX4" fmla="*/ 0 w 1837818"/>
                <a:gd name="connsiteY4" fmla="*/ 2769508 h 2774269"/>
                <a:gd name="connsiteX0" fmla="*/ 0 w 1837818"/>
                <a:gd name="connsiteY0" fmla="*/ 2788558 h 2793319"/>
                <a:gd name="connsiteX1" fmla="*/ 2154 w 1837818"/>
                <a:gd name="connsiteY1" fmla="*/ 0 h 2793319"/>
                <a:gd name="connsiteX2" fmla="*/ 1837818 w 1837818"/>
                <a:gd name="connsiteY2" fmla="*/ 2791733 h 2793319"/>
                <a:gd name="connsiteX3" fmla="*/ 25398 w 1837818"/>
                <a:gd name="connsiteY3" fmla="*/ 2793319 h 2793319"/>
                <a:gd name="connsiteX4" fmla="*/ 0 w 1837818"/>
                <a:gd name="connsiteY4" fmla="*/ 2788558 h 2793319"/>
                <a:gd name="connsiteX0" fmla="*/ 0 w 1837818"/>
                <a:gd name="connsiteY0" fmla="*/ 2793321 h 2793321"/>
                <a:gd name="connsiteX1" fmla="*/ 2154 w 1837818"/>
                <a:gd name="connsiteY1" fmla="*/ 0 h 2793321"/>
                <a:gd name="connsiteX2" fmla="*/ 1837818 w 1837818"/>
                <a:gd name="connsiteY2" fmla="*/ 2791733 h 2793321"/>
                <a:gd name="connsiteX3" fmla="*/ 25398 w 1837818"/>
                <a:gd name="connsiteY3" fmla="*/ 2793319 h 2793321"/>
                <a:gd name="connsiteX4" fmla="*/ 0 w 1837818"/>
                <a:gd name="connsiteY4" fmla="*/ 2793321 h 2793321"/>
                <a:gd name="connsiteX0" fmla="*/ 0 w 1840199"/>
                <a:gd name="connsiteY0" fmla="*/ 2793321 h 2794114"/>
                <a:gd name="connsiteX1" fmla="*/ 2154 w 1840199"/>
                <a:gd name="connsiteY1" fmla="*/ 0 h 2794114"/>
                <a:gd name="connsiteX2" fmla="*/ 1840199 w 1840199"/>
                <a:gd name="connsiteY2" fmla="*/ 2794114 h 2794114"/>
                <a:gd name="connsiteX3" fmla="*/ 25398 w 1840199"/>
                <a:gd name="connsiteY3" fmla="*/ 2793319 h 2794114"/>
                <a:gd name="connsiteX4" fmla="*/ 0 w 1840199"/>
                <a:gd name="connsiteY4" fmla="*/ 2793321 h 27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99" h="2794114">
                  <a:moveTo>
                    <a:pt x="0" y="2793321"/>
                  </a:moveTo>
                  <a:cubicBezTo>
                    <a:pt x="3099" y="1688118"/>
                    <a:pt x="-945" y="1105203"/>
                    <a:pt x="2154" y="0"/>
                  </a:cubicBezTo>
                  <a:lnTo>
                    <a:pt x="1840199" y="2794114"/>
                  </a:lnTo>
                  <a:lnTo>
                    <a:pt x="25398" y="2793319"/>
                  </a:lnTo>
                  <a:lnTo>
                    <a:pt x="0" y="2793321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8C32136-7A96-4DAA-9C3A-814D146E2A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122"/>
            <a:stretch/>
          </p:blipFill>
          <p:spPr>
            <a:xfrm>
              <a:off x="11165127" y="431454"/>
              <a:ext cx="499882" cy="499165"/>
            </a:xfrm>
            <a:prstGeom prst="rect">
              <a:avLst/>
            </a:prstGeom>
          </p:spPr>
        </p:pic>
      </p:grpSp>
      <p:sp>
        <p:nvSpPr>
          <p:cNvPr id="19458" name="Line 15"/>
          <p:cNvSpPr>
            <a:spLocks noChangeShapeType="1"/>
          </p:cNvSpPr>
          <p:nvPr/>
        </p:nvSpPr>
        <p:spPr bwMode="auto">
          <a:xfrm>
            <a:off x="2470150" y="3989388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s-ES"/>
          </a:p>
        </p:txBody>
      </p:sp>
      <p:sp>
        <p:nvSpPr>
          <p:cNvPr id="6" name="6 CuadroTexto"/>
          <p:cNvSpPr txBox="1"/>
          <p:nvPr/>
        </p:nvSpPr>
        <p:spPr>
          <a:xfrm>
            <a:off x="5910322" y="4616450"/>
            <a:ext cx="5754687" cy="70788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" sz="7200" b="1" dirty="0">
                <a:ln w="381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DEFINICIONES</a:t>
            </a:r>
            <a:endParaRPr lang="es-AR" sz="7200" b="1" dirty="0">
              <a:ln w="381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821F979-9064-4038-95FE-CFAEBFE932E0}"/>
              </a:ext>
            </a:extLst>
          </p:cNvPr>
          <p:cNvSpPr/>
          <p:nvPr/>
        </p:nvSpPr>
        <p:spPr>
          <a:xfrm>
            <a:off x="0" y="806450"/>
            <a:ext cx="323850" cy="1928813"/>
          </a:xfrm>
          <a:prstGeom prst="rect">
            <a:avLst/>
          </a:prstGeom>
          <a:solidFill>
            <a:srgbClr val="CFA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192894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458" name="Line 15"/>
          <p:cNvSpPr>
            <a:spLocks noChangeShapeType="1"/>
          </p:cNvSpPr>
          <p:nvPr/>
        </p:nvSpPr>
        <p:spPr bwMode="auto">
          <a:xfrm>
            <a:off x="2470150" y="3989388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s-ES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889447991"/>
              </p:ext>
            </p:extLst>
          </p:nvPr>
        </p:nvGraphicFramePr>
        <p:xfrm>
          <a:off x="1312809" y="1546570"/>
          <a:ext cx="555956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430DEF19-254F-45F9-9B4C-BAA39AE9E9AA}"/>
              </a:ext>
            </a:extLst>
          </p:cNvPr>
          <p:cNvSpPr/>
          <p:nvPr/>
        </p:nvSpPr>
        <p:spPr>
          <a:xfrm>
            <a:off x="0" y="806450"/>
            <a:ext cx="323850" cy="19288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3FF6224-3FCA-4944-8109-C0E77600A35B}"/>
              </a:ext>
            </a:extLst>
          </p:cNvPr>
          <p:cNvGrpSpPr/>
          <p:nvPr userDrawn="1"/>
        </p:nvGrpSpPr>
        <p:grpSpPr>
          <a:xfrm>
            <a:off x="10351798" y="-795"/>
            <a:ext cx="1840199" cy="2794114"/>
            <a:chOff x="10351798" y="-795"/>
            <a:chExt cx="1840199" cy="2794114"/>
          </a:xfrm>
        </p:grpSpPr>
        <p:sp>
          <p:nvSpPr>
            <p:cNvPr id="15" name="Triángulo rectángulo 8">
              <a:extLst>
                <a:ext uri="{FF2B5EF4-FFF2-40B4-BE49-F238E27FC236}">
                  <a16:creationId xmlns:a16="http://schemas.microsoft.com/office/drawing/2014/main" id="{F8FC6D78-083F-42C2-B53B-6D0B7C5D68D1}"/>
                </a:ext>
              </a:extLst>
            </p:cNvPr>
            <p:cNvSpPr/>
            <p:nvPr userDrawn="1"/>
          </p:nvSpPr>
          <p:spPr>
            <a:xfrm rot="10800000">
              <a:off x="10351798" y="-795"/>
              <a:ext cx="1840199" cy="2794114"/>
            </a:xfrm>
            <a:custGeom>
              <a:avLst/>
              <a:gdLst>
                <a:gd name="connsiteX0" fmla="*/ 0 w 2193418"/>
                <a:gd name="connsiteY0" fmla="*/ 1825626 h 1825626"/>
                <a:gd name="connsiteX1" fmla="*/ 0 w 2193418"/>
                <a:gd name="connsiteY1" fmla="*/ 0 h 1825626"/>
                <a:gd name="connsiteX2" fmla="*/ 2193418 w 2193418"/>
                <a:gd name="connsiteY2" fmla="*/ 1825626 h 1825626"/>
                <a:gd name="connsiteX3" fmla="*/ 0 w 2193418"/>
                <a:gd name="connsiteY3" fmla="*/ 1825626 h 1825626"/>
                <a:gd name="connsiteX0" fmla="*/ 14514 w 2207932"/>
                <a:gd name="connsiteY0" fmla="*/ 3306083 h 3306083"/>
                <a:gd name="connsiteX1" fmla="*/ 0 w 2207932"/>
                <a:gd name="connsiteY1" fmla="*/ 0 h 3306083"/>
                <a:gd name="connsiteX2" fmla="*/ 2207932 w 2207932"/>
                <a:gd name="connsiteY2" fmla="*/ 3306083 h 3306083"/>
                <a:gd name="connsiteX3" fmla="*/ 14514 w 2207932"/>
                <a:gd name="connsiteY3" fmla="*/ 3306083 h 3306083"/>
                <a:gd name="connsiteX0" fmla="*/ 0 w 2193418"/>
                <a:gd name="connsiteY0" fmla="*/ 3315608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3315608 h 3315608"/>
                <a:gd name="connsiteX0" fmla="*/ 0 w 2193418"/>
                <a:gd name="connsiteY0" fmla="*/ 2759983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2759983 h 3315608"/>
                <a:gd name="connsiteX0" fmla="*/ 0 w 1831468"/>
                <a:gd name="connsiteY0" fmla="*/ 2759983 h 2766333"/>
                <a:gd name="connsiteX1" fmla="*/ 9298 w 1831468"/>
                <a:gd name="connsiteY1" fmla="*/ 0 h 2766333"/>
                <a:gd name="connsiteX2" fmla="*/ 1831468 w 1831468"/>
                <a:gd name="connsiteY2" fmla="*/ 2766333 h 2766333"/>
                <a:gd name="connsiteX3" fmla="*/ 0 w 1831468"/>
                <a:gd name="connsiteY3" fmla="*/ 2759983 h 2766333"/>
                <a:gd name="connsiteX0" fmla="*/ 0 w 1831468"/>
                <a:gd name="connsiteY0" fmla="*/ 2769508 h 2769508"/>
                <a:gd name="connsiteX1" fmla="*/ 9298 w 1831468"/>
                <a:gd name="connsiteY1" fmla="*/ 0 h 2769508"/>
                <a:gd name="connsiteX2" fmla="*/ 1831468 w 1831468"/>
                <a:gd name="connsiteY2" fmla="*/ 2766333 h 2769508"/>
                <a:gd name="connsiteX3" fmla="*/ 0 w 1831468"/>
                <a:gd name="connsiteY3" fmla="*/ 2769508 h 2769508"/>
                <a:gd name="connsiteX0" fmla="*/ 0 w 1837818"/>
                <a:gd name="connsiteY0" fmla="*/ 2769508 h 2772683"/>
                <a:gd name="connsiteX1" fmla="*/ 9298 w 1837818"/>
                <a:gd name="connsiteY1" fmla="*/ 0 h 2772683"/>
                <a:gd name="connsiteX2" fmla="*/ 1837818 w 1837818"/>
                <a:gd name="connsiteY2" fmla="*/ 2772683 h 2772683"/>
                <a:gd name="connsiteX3" fmla="*/ 0 w 1837818"/>
                <a:gd name="connsiteY3" fmla="*/ 2769508 h 2772683"/>
                <a:gd name="connsiteX0" fmla="*/ 0 w 1837818"/>
                <a:gd name="connsiteY0" fmla="*/ 2769508 h 2774269"/>
                <a:gd name="connsiteX1" fmla="*/ 9298 w 1837818"/>
                <a:gd name="connsiteY1" fmla="*/ 0 h 2774269"/>
                <a:gd name="connsiteX2" fmla="*/ 1837818 w 1837818"/>
                <a:gd name="connsiteY2" fmla="*/ 2772683 h 2774269"/>
                <a:gd name="connsiteX3" fmla="*/ 25398 w 1837818"/>
                <a:gd name="connsiteY3" fmla="*/ 2774269 h 2774269"/>
                <a:gd name="connsiteX4" fmla="*/ 0 w 1837818"/>
                <a:gd name="connsiteY4" fmla="*/ 2769508 h 2774269"/>
                <a:gd name="connsiteX0" fmla="*/ 0 w 1837818"/>
                <a:gd name="connsiteY0" fmla="*/ 2788558 h 2793319"/>
                <a:gd name="connsiteX1" fmla="*/ 2154 w 1837818"/>
                <a:gd name="connsiteY1" fmla="*/ 0 h 2793319"/>
                <a:gd name="connsiteX2" fmla="*/ 1837818 w 1837818"/>
                <a:gd name="connsiteY2" fmla="*/ 2791733 h 2793319"/>
                <a:gd name="connsiteX3" fmla="*/ 25398 w 1837818"/>
                <a:gd name="connsiteY3" fmla="*/ 2793319 h 2793319"/>
                <a:gd name="connsiteX4" fmla="*/ 0 w 1837818"/>
                <a:gd name="connsiteY4" fmla="*/ 2788558 h 2793319"/>
                <a:gd name="connsiteX0" fmla="*/ 0 w 1837818"/>
                <a:gd name="connsiteY0" fmla="*/ 2793321 h 2793321"/>
                <a:gd name="connsiteX1" fmla="*/ 2154 w 1837818"/>
                <a:gd name="connsiteY1" fmla="*/ 0 h 2793321"/>
                <a:gd name="connsiteX2" fmla="*/ 1837818 w 1837818"/>
                <a:gd name="connsiteY2" fmla="*/ 2791733 h 2793321"/>
                <a:gd name="connsiteX3" fmla="*/ 25398 w 1837818"/>
                <a:gd name="connsiteY3" fmla="*/ 2793319 h 2793321"/>
                <a:gd name="connsiteX4" fmla="*/ 0 w 1837818"/>
                <a:gd name="connsiteY4" fmla="*/ 2793321 h 2793321"/>
                <a:gd name="connsiteX0" fmla="*/ 0 w 1840199"/>
                <a:gd name="connsiteY0" fmla="*/ 2793321 h 2794114"/>
                <a:gd name="connsiteX1" fmla="*/ 2154 w 1840199"/>
                <a:gd name="connsiteY1" fmla="*/ 0 h 2794114"/>
                <a:gd name="connsiteX2" fmla="*/ 1840199 w 1840199"/>
                <a:gd name="connsiteY2" fmla="*/ 2794114 h 2794114"/>
                <a:gd name="connsiteX3" fmla="*/ 25398 w 1840199"/>
                <a:gd name="connsiteY3" fmla="*/ 2793319 h 2794114"/>
                <a:gd name="connsiteX4" fmla="*/ 0 w 1840199"/>
                <a:gd name="connsiteY4" fmla="*/ 2793321 h 27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99" h="2794114">
                  <a:moveTo>
                    <a:pt x="0" y="2793321"/>
                  </a:moveTo>
                  <a:cubicBezTo>
                    <a:pt x="3099" y="1688118"/>
                    <a:pt x="-945" y="1105203"/>
                    <a:pt x="2154" y="0"/>
                  </a:cubicBezTo>
                  <a:lnTo>
                    <a:pt x="1840199" y="2794114"/>
                  </a:lnTo>
                  <a:lnTo>
                    <a:pt x="25398" y="2793319"/>
                  </a:lnTo>
                  <a:lnTo>
                    <a:pt x="0" y="2793321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DF36A4D4-DCF9-4612-8A97-C1BA4E9932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r="82122"/>
            <a:stretch/>
          </p:blipFill>
          <p:spPr>
            <a:xfrm>
              <a:off x="11165127" y="431454"/>
              <a:ext cx="499882" cy="499165"/>
            </a:xfrm>
            <a:prstGeom prst="rect">
              <a:avLst/>
            </a:prstGeom>
          </p:spPr>
        </p:pic>
      </p:grpSp>
      <p:sp>
        <p:nvSpPr>
          <p:cNvPr id="17" name="6 CuadroTexto">
            <a:extLst>
              <a:ext uri="{FF2B5EF4-FFF2-40B4-BE49-F238E27FC236}">
                <a16:creationId xmlns:a16="http://schemas.microsoft.com/office/drawing/2014/main" id="{79076D20-3119-49E8-80C6-DD06E78F9650}"/>
              </a:ext>
            </a:extLst>
          </p:cNvPr>
          <p:cNvSpPr txBox="1"/>
          <p:nvPr/>
        </p:nvSpPr>
        <p:spPr>
          <a:xfrm>
            <a:off x="6096000" y="3016783"/>
            <a:ext cx="5334392" cy="70788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s-ES" sz="6000" b="1" dirty="0">
                <a:ln w="38100">
                  <a:solidFill>
                    <a:schemeClr val="bg1"/>
                  </a:solidFill>
                </a:ln>
                <a:noFill/>
              </a:rPr>
              <a:t>DEFINICIONES</a:t>
            </a:r>
            <a:endParaRPr lang="es-AR" sz="6000" b="1" dirty="0">
              <a:ln w="381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0278191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r="16894"/>
          <a:stretch/>
        </p:blipFill>
        <p:spPr>
          <a:xfrm>
            <a:off x="5246505" y="0"/>
            <a:ext cx="6954594" cy="6858000"/>
          </a:xfrm>
          <a:prstGeom prst="rect">
            <a:avLst/>
          </a:prstGeom>
        </p:spPr>
      </p:pic>
      <p:sp>
        <p:nvSpPr>
          <p:cNvPr id="13" name="Triángulo rectángulo 12">
            <a:extLst>
              <a:ext uri="{FF2B5EF4-FFF2-40B4-BE49-F238E27FC236}">
                <a16:creationId xmlns:a16="http://schemas.microsoft.com/office/drawing/2014/main" id="{BF063741-BE4E-4C39-9092-8E6C5F32991B}"/>
              </a:ext>
            </a:extLst>
          </p:cNvPr>
          <p:cNvSpPr/>
          <p:nvPr/>
        </p:nvSpPr>
        <p:spPr>
          <a:xfrm>
            <a:off x="5246504" y="18288"/>
            <a:ext cx="4501469" cy="683971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838CA09-97DB-5F4B-8253-7CD2098930B8}"/>
              </a:ext>
            </a:extLst>
          </p:cNvPr>
          <p:cNvSpPr/>
          <p:nvPr/>
        </p:nvSpPr>
        <p:spPr>
          <a:xfrm>
            <a:off x="777972" y="2155553"/>
            <a:ext cx="5559568" cy="311447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SV" sz="2100" dirty="0">
                <a:solidFill>
                  <a:schemeClr val="tx1"/>
                </a:solidFill>
              </a:rPr>
              <a:t>Es la disposición, cultura, forma de trabajar de la organización, por la cual los líderes, equipos de trabajo y personas tienen una mentalidad de responsabilidad y cumplimiento, sin estar sujetos a que nadie les de seguimiento o exigiendo que hacer.  </a:t>
            </a:r>
          </a:p>
          <a:p>
            <a:pPr algn="just"/>
            <a:endParaRPr lang="es-SV" sz="2100" dirty="0">
              <a:solidFill>
                <a:schemeClr val="tx1"/>
              </a:solidFill>
            </a:endParaRPr>
          </a:p>
          <a:p>
            <a:pPr algn="just"/>
            <a:r>
              <a:rPr lang="es-SV" sz="2100" dirty="0">
                <a:solidFill>
                  <a:schemeClr val="tx1"/>
                </a:solidFill>
              </a:rPr>
              <a:t>Es la responsabilidad de rendir cuentas desde adentro.</a:t>
            </a:r>
          </a:p>
        </p:txBody>
      </p:sp>
      <p:sp>
        <p:nvSpPr>
          <p:cNvPr id="17" name="6 CuadroTexto"/>
          <p:cNvSpPr txBox="1"/>
          <p:nvPr/>
        </p:nvSpPr>
        <p:spPr>
          <a:xfrm>
            <a:off x="768870" y="1586044"/>
            <a:ext cx="3312237" cy="70788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" sz="3200" b="1" dirty="0">
                <a:solidFill>
                  <a:srgbClr val="1E8C65"/>
                </a:solidFill>
              </a:rPr>
              <a:t>ACCOUNTABILITY</a:t>
            </a:r>
            <a:endParaRPr lang="es-AR" sz="3200" b="1" dirty="0">
              <a:solidFill>
                <a:srgbClr val="1E8C65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4D4BD2D-3801-4B8E-89B6-03298CB57180}"/>
              </a:ext>
            </a:extLst>
          </p:cNvPr>
          <p:cNvGrpSpPr/>
          <p:nvPr userDrawn="1"/>
        </p:nvGrpSpPr>
        <p:grpSpPr>
          <a:xfrm>
            <a:off x="10351798" y="-795"/>
            <a:ext cx="1840199" cy="2794114"/>
            <a:chOff x="10351798" y="-795"/>
            <a:chExt cx="1840199" cy="2794114"/>
          </a:xfrm>
        </p:grpSpPr>
        <p:sp>
          <p:nvSpPr>
            <p:cNvPr id="11" name="Triángulo rectángulo 8">
              <a:extLst>
                <a:ext uri="{FF2B5EF4-FFF2-40B4-BE49-F238E27FC236}">
                  <a16:creationId xmlns:a16="http://schemas.microsoft.com/office/drawing/2014/main" id="{2A2D80C3-61F2-47EE-9AEC-E587D5EA562A}"/>
                </a:ext>
              </a:extLst>
            </p:cNvPr>
            <p:cNvSpPr/>
            <p:nvPr userDrawn="1"/>
          </p:nvSpPr>
          <p:spPr>
            <a:xfrm rot="10800000">
              <a:off x="10351798" y="-795"/>
              <a:ext cx="1840199" cy="2794114"/>
            </a:xfrm>
            <a:custGeom>
              <a:avLst/>
              <a:gdLst>
                <a:gd name="connsiteX0" fmla="*/ 0 w 2193418"/>
                <a:gd name="connsiteY0" fmla="*/ 1825626 h 1825626"/>
                <a:gd name="connsiteX1" fmla="*/ 0 w 2193418"/>
                <a:gd name="connsiteY1" fmla="*/ 0 h 1825626"/>
                <a:gd name="connsiteX2" fmla="*/ 2193418 w 2193418"/>
                <a:gd name="connsiteY2" fmla="*/ 1825626 h 1825626"/>
                <a:gd name="connsiteX3" fmla="*/ 0 w 2193418"/>
                <a:gd name="connsiteY3" fmla="*/ 1825626 h 1825626"/>
                <a:gd name="connsiteX0" fmla="*/ 14514 w 2207932"/>
                <a:gd name="connsiteY0" fmla="*/ 3306083 h 3306083"/>
                <a:gd name="connsiteX1" fmla="*/ 0 w 2207932"/>
                <a:gd name="connsiteY1" fmla="*/ 0 h 3306083"/>
                <a:gd name="connsiteX2" fmla="*/ 2207932 w 2207932"/>
                <a:gd name="connsiteY2" fmla="*/ 3306083 h 3306083"/>
                <a:gd name="connsiteX3" fmla="*/ 14514 w 2207932"/>
                <a:gd name="connsiteY3" fmla="*/ 3306083 h 3306083"/>
                <a:gd name="connsiteX0" fmla="*/ 0 w 2193418"/>
                <a:gd name="connsiteY0" fmla="*/ 3315608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3315608 h 3315608"/>
                <a:gd name="connsiteX0" fmla="*/ 0 w 2193418"/>
                <a:gd name="connsiteY0" fmla="*/ 2759983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2759983 h 3315608"/>
                <a:gd name="connsiteX0" fmla="*/ 0 w 1831468"/>
                <a:gd name="connsiteY0" fmla="*/ 2759983 h 2766333"/>
                <a:gd name="connsiteX1" fmla="*/ 9298 w 1831468"/>
                <a:gd name="connsiteY1" fmla="*/ 0 h 2766333"/>
                <a:gd name="connsiteX2" fmla="*/ 1831468 w 1831468"/>
                <a:gd name="connsiteY2" fmla="*/ 2766333 h 2766333"/>
                <a:gd name="connsiteX3" fmla="*/ 0 w 1831468"/>
                <a:gd name="connsiteY3" fmla="*/ 2759983 h 2766333"/>
                <a:gd name="connsiteX0" fmla="*/ 0 w 1831468"/>
                <a:gd name="connsiteY0" fmla="*/ 2769508 h 2769508"/>
                <a:gd name="connsiteX1" fmla="*/ 9298 w 1831468"/>
                <a:gd name="connsiteY1" fmla="*/ 0 h 2769508"/>
                <a:gd name="connsiteX2" fmla="*/ 1831468 w 1831468"/>
                <a:gd name="connsiteY2" fmla="*/ 2766333 h 2769508"/>
                <a:gd name="connsiteX3" fmla="*/ 0 w 1831468"/>
                <a:gd name="connsiteY3" fmla="*/ 2769508 h 2769508"/>
                <a:gd name="connsiteX0" fmla="*/ 0 w 1837818"/>
                <a:gd name="connsiteY0" fmla="*/ 2769508 h 2772683"/>
                <a:gd name="connsiteX1" fmla="*/ 9298 w 1837818"/>
                <a:gd name="connsiteY1" fmla="*/ 0 h 2772683"/>
                <a:gd name="connsiteX2" fmla="*/ 1837818 w 1837818"/>
                <a:gd name="connsiteY2" fmla="*/ 2772683 h 2772683"/>
                <a:gd name="connsiteX3" fmla="*/ 0 w 1837818"/>
                <a:gd name="connsiteY3" fmla="*/ 2769508 h 2772683"/>
                <a:gd name="connsiteX0" fmla="*/ 0 w 1837818"/>
                <a:gd name="connsiteY0" fmla="*/ 2769508 h 2774269"/>
                <a:gd name="connsiteX1" fmla="*/ 9298 w 1837818"/>
                <a:gd name="connsiteY1" fmla="*/ 0 h 2774269"/>
                <a:gd name="connsiteX2" fmla="*/ 1837818 w 1837818"/>
                <a:gd name="connsiteY2" fmla="*/ 2772683 h 2774269"/>
                <a:gd name="connsiteX3" fmla="*/ 25398 w 1837818"/>
                <a:gd name="connsiteY3" fmla="*/ 2774269 h 2774269"/>
                <a:gd name="connsiteX4" fmla="*/ 0 w 1837818"/>
                <a:gd name="connsiteY4" fmla="*/ 2769508 h 2774269"/>
                <a:gd name="connsiteX0" fmla="*/ 0 w 1837818"/>
                <a:gd name="connsiteY0" fmla="*/ 2788558 h 2793319"/>
                <a:gd name="connsiteX1" fmla="*/ 2154 w 1837818"/>
                <a:gd name="connsiteY1" fmla="*/ 0 h 2793319"/>
                <a:gd name="connsiteX2" fmla="*/ 1837818 w 1837818"/>
                <a:gd name="connsiteY2" fmla="*/ 2791733 h 2793319"/>
                <a:gd name="connsiteX3" fmla="*/ 25398 w 1837818"/>
                <a:gd name="connsiteY3" fmla="*/ 2793319 h 2793319"/>
                <a:gd name="connsiteX4" fmla="*/ 0 w 1837818"/>
                <a:gd name="connsiteY4" fmla="*/ 2788558 h 2793319"/>
                <a:gd name="connsiteX0" fmla="*/ 0 w 1837818"/>
                <a:gd name="connsiteY0" fmla="*/ 2793321 h 2793321"/>
                <a:gd name="connsiteX1" fmla="*/ 2154 w 1837818"/>
                <a:gd name="connsiteY1" fmla="*/ 0 h 2793321"/>
                <a:gd name="connsiteX2" fmla="*/ 1837818 w 1837818"/>
                <a:gd name="connsiteY2" fmla="*/ 2791733 h 2793321"/>
                <a:gd name="connsiteX3" fmla="*/ 25398 w 1837818"/>
                <a:gd name="connsiteY3" fmla="*/ 2793319 h 2793321"/>
                <a:gd name="connsiteX4" fmla="*/ 0 w 1837818"/>
                <a:gd name="connsiteY4" fmla="*/ 2793321 h 2793321"/>
                <a:gd name="connsiteX0" fmla="*/ 0 w 1840199"/>
                <a:gd name="connsiteY0" fmla="*/ 2793321 h 2794114"/>
                <a:gd name="connsiteX1" fmla="*/ 2154 w 1840199"/>
                <a:gd name="connsiteY1" fmla="*/ 0 h 2794114"/>
                <a:gd name="connsiteX2" fmla="*/ 1840199 w 1840199"/>
                <a:gd name="connsiteY2" fmla="*/ 2794114 h 2794114"/>
                <a:gd name="connsiteX3" fmla="*/ 25398 w 1840199"/>
                <a:gd name="connsiteY3" fmla="*/ 2793319 h 2794114"/>
                <a:gd name="connsiteX4" fmla="*/ 0 w 1840199"/>
                <a:gd name="connsiteY4" fmla="*/ 2793321 h 27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99" h="2794114">
                  <a:moveTo>
                    <a:pt x="0" y="2793321"/>
                  </a:moveTo>
                  <a:cubicBezTo>
                    <a:pt x="3099" y="1688118"/>
                    <a:pt x="-945" y="1105203"/>
                    <a:pt x="2154" y="0"/>
                  </a:cubicBezTo>
                  <a:lnTo>
                    <a:pt x="1840199" y="2794114"/>
                  </a:lnTo>
                  <a:lnTo>
                    <a:pt x="25398" y="2793319"/>
                  </a:lnTo>
                  <a:lnTo>
                    <a:pt x="0" y="2793321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8AA38E6-04C7-4598-A08F-24CE55B590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122"/>
            <a:stretch/>
          </p:blipFill>
          <p:spPr>
            <a:xfrm>
              <a:off x="11165127" y="431454"/>
              <a:ext cx="499882" cy="499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9267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r="28490"/>
          <a:stretch/>
        </p:blipFill>
        <p:spPr>
          <a:xfrm>
            <a:off x="5246503" y="0"/>
            <a:ext cx="6950185" cy="6858000"/>
          </a:xfrm>
          <a:prstGeom prst="rect">
            <a:avLst/>
          </a:prstGeom>
        </p:spPr>
      </p:pic>
      <p:sp>
        <p:nvSpPr>
          <p:cNvPr id="10" name="Triángulo rectángulo 9">
            <a:extLst>
              <a:ext uri="{FF2B5EF4-FFF2-40B4-BE49-F238E27FC236}">
                <a16:creationId xmlns:a16="http://schemas.microsoft.com/office/drawing/2014/main" id="{CE0C471F-4031-4465-9556-74BB87BE3740}"/>
              </a:ext>
            </a:extLst>
          </p:cNvPr>
          <p:cNvSpPr/>
          <p:nvPr/>
        </p:nvSpPr>
        <p:spPr>
          <a:xfrm>
            <a:off x="5246504" y="18288"/>
            <a:ext cx="4501469" cy="683971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08C5A58-6516-2C4E-AF9C-0852EEBC50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564346"/>
              </p:ext>
            </p:extLst>
          </p:nvPr>
        </p:nvGraphicFramePr>
        <p:xfrm>
          <a:off x="580352" y="1676333"/>
          <a:ext cx="8002931" cy="4667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6 CuadroTexto"/>
          <p:cNvSpPr txBox="1"/>
          <p:nvPr/>
        </p:nvSpPr>
        <p:spPr>
          <a:xfrm>
            <a:off x="768531" y="806520"/>
            <a:ext cx="5405107" cy="70788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" sz="2800" b="1" dirty="0">
                <a:solidFill>
                  <a:srgbClr val="1E8C65"/>
                </a:solidFill>
              </a:rPr>
              <a:t>¿POR QUÉ CONSTRUIR CULTURAS DE ACCOUNTABILITY?</a:t>
            </a:r>
            <a:endParaRPr lang="es-AR" sz="2800" b="1" dirty="0">
              <a:solidFill>
                <a:srgbClr val="1E8C65"/>
              </a:solidFill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990D303-0262-4354-828A-D6E998C061A1}"/>
              </a:ext>
            </a:extLst>
          </p:cNvPr>
          <p:cNvGrpSpPr/>
          <p:nvPr userDrawn="1"/>
        </p:nvGrpSpPr>
        <p:grpSpPr>
          <a:xfrm>
            <a:off x="10351798" y="-795"/>
            <a:ext cx="1840199" cy="2794114"/>
            <a:chOff x="10351798" y="-795"/>
            <a:chExt cx="1840199" cy="2794114"/>
          </a:xfrm>
        </p:grpSpPr>
        <p:sp>
          <p:nvSpPr>
            <p:cNvPr id="14" name="Triángulo rectángulo 8">
              <a:extLst>
                <a:ext uri="{FF2B5EF4-FFF2-40B4-BE49-F238E27FC236}">
                  <a16:creationId xmlns:a16="http://schemas.microsoft.com/office/drawing/2014/main" id="{57DA39E3-E38F-4085-B475-408DB2F72B0B}"/>
                </a:ext>
              </a:extLst>
            </p:cNvPr>
            <p:cNvSpPr/>
            <p:nvPr userDrawn="1"/>
          </p:nvSpPr>
          <p:spPr>
            <a:xfrm rot="10800000">
              <a:off x="10351798" y="-795"/>
              <a:ext cx="1840199" cy="2794114"/>
            </a:xfrm>
            <a:custGeom>
              <a:avLst/>
              <a:gdLst>
                <a:gd name="connsiteX0" fmla="*/ 0 w 2193418"/>
                <a:gd name="connsiteY0" fmla="*/ 1825626 h 1825626"/>
                <a:gd name="connsiteX1" fmla="*/ 0 w 2193418"/>
                <a:gd name="connsiteY1" fmla="*/ 0 h 1825626"/>
                <a:gd name="connsiteX2" fmla="*/ 2193418 w 2193418"/>
                <a:gd name="connsiteY2" fmla="*/ 1825626 h 1825626"/>
                <a:gd name="connsiteX3" fmla="*/ 0 w 2193418"/>
                <a:gd name="connsiteY3" fmla="*/ 1825626 h 1825626"/>
                <a:gd name="connsiteX0" fmla="*/ 14514 w 2207932"/>
                <a:gd name="connsiteY0" fmla="*/ 3306083 h 3306083"/>
                <a:gd name="connsiteX1" fmla="*/ 0 w 2207932"/>
                <a:gd name="connsiteY1" fmla="*/ 0 h 3306083"/>
                <a:gd name="connsiteX2" fmla="*/ 2207932 w 2207932"/>
                <a:gd name="connsiteY2" fmla="*/ 3306083 h 3306083"/>
                <a:gd name="connsiteX3" fmla="*/ 14514 w 2207932"/>
                <a:gd name="connsiteY3" fmla="*/ 3306083 h 3306083"/>
                <a:gd name="connsiteX0" fmla="*/ 0 w 2193418"/>
                <a:gd name="connsiteY0" fmla="*/ 3315608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3315608 h 3315608"/>
                <a:gd name="connsiteX0" fmla="*/ 0 w 2193418"/>
                <a:gd name="connsiteY0" fmla="*/ 2759983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2759983 h 3315608"/>
                <a:gd name="connsiteX0" fmla="*/ 0 w 1831468"/>
                <a:gd name="connsiteY0" fmla="*/ 2759983 h 2766333"/>
                <a:gd name="connsiteX1" fmla="*/ 9298 w 1831468"/>
                <a:gd name="connsiteY1" fmla="*/ 0 h 2766333"/>
                <a:gd name="connsiteX2" fmla="*/ 1831468 w 1831468"/>
                <a:gd name="connsiteY2" fmla="*/ 2766333 h 2766333"/>
                <a:gd name="connsiteX3" fmla="*/ 0 w 1831468"/>
                <a:gd name="connsiteY3" fmla="*/ 2759983 h 2766333"/>
                <a:gd name="connsiteX0" fmla="*/ 0 w 1831468"/>
                <a:gd name="connsiteY0" fmla="*/ 2769508 h 2769508"/>
                <a:gd name="connsiteX1" fmla="*/ 9298 w 1831468"/>
                <a:gd name="connsiteY1" fmla="*/ 0 h 2769508"/>
                <a:gd name="connsiteX2" fmla="*/ 1831468 w 1831468"/>
                <a:gd name="connsiteY2" fmla="*/ 2766333 h 2769508"/>
                <a:gd name="connsiteX3" fmla="*/ 0 w 1831468"/>
                <a:gd name="connsiteY3" fmla="*/ 2769508 h 2769508"/>
                <a:gd name="connsiteX0" fmla="*/ 0 w 1837818"/>
                <a:gd name="connsiteY0" fmla="*/ 2769508 h 2772683"/>
                <a:gd name="connsiteX1" fmla="*/ 9298 w 1837818"/>
                <a:gd name="connsiteY1" fmla="*/ 0 h 2772683"/>
                <a:gd name="connsiteX2" fmla="*/ 1837818 w 1837818"/>
                <a:gd name="connsiteY2" fmla="*/ 2772683 h 2772683"/>
                <a:gd name="connsiteX3" fmla="*/ 0 w 1837818"/>
                <a:gd name="connsiteY3" fmla="*/ 2769508 h 2772683"/>
                <a:gd name="connsiteX0" fmla="*/ 0 w 1837818"/>
                <a:gd name="connsiteY0" fmla="*/ 2769508 h 2774269"/>
                <a:gd name="connsiteX1" fmla="*/ 9298 w 1837818"/>
                <a:gd name="connsiteY1" fmla="*/ 0 h 2774269"/>
                <a:gd name="connsiteX2" fmla="*/ 1837818 w 1837818"/>
                <a:gd name="connsiteY2" fmla="*/ 2772683 h 2774269"/>
                <a:gd name="connsiteX3" fmla="*/ 25398 w 1837818"/>
                <a:gd name="connsiteY3" fmla="*/ 2774269 h 2774269"/>
                <a:gd name="connsiteX4" fmla="*/ 0 w 1837818"/>
                <a:gd name="connsiteY4" fmla="*/ 2769508 h 2774269"/>
                <a:gd name="connsiteX0" fmla="*/ 0 w 1837818"/>
                <a:gd name="connsiteY0" fmla="*/ 2788558 h 2793319"/>
                <a:gd name="connsiteX1" fmla="*/ 2154 w 1837818"/>
                <a:gd name="connsiteY1" fmla="*/ 0 h 2793319"/>
                <a:gd name="connsiteX2" fmla="*/ 1837818 w 1837818"/>
                <a:gd name="connsiteY2" fmla="*/ 2791733 h 2793319"/>
                <a:gd name="connsiteX3" fmla="*/ 25398 w 1837818"/>
                <a:gd name="connsiteY3" fmla="*/ 2793319 h 2793319"/>
                <a:gd name="connsiteX4" fmla="*/ 0 w 1837818"/>
                <a:gd name="connsiteY4" fmla="*/ 2788558 h 2793319"/>
                <a:gd name="connsiteX0" fmla="*/ 0 w 1837818"/>
                <a:gd name="connsiteY0" fmla="*/ 2793321 h 2793321"/>
                <a:gd name="connsiteX1" fmla="*/ 2154 w 1837818"/>
                <a:gd name="connsiteY1" fmla="*/ 0 h 2793321"/>
                <a:gd name="connsiteX2" fmla="*/ 1837818 w 1837818"/>
                <a:gd name="connsiteY2" fmla="*/ 2791733 h 2793321"/>
                <a:gd name="connsiteX3" fmla="*/ 25398 w 1837818"/>
                <a:gd name="connsiteY3" fmla="*/ 2793319 h 2793321"/>
                <a:gd name="connsiteX4" fmla="*/ 0 w 1837818"/>
                <a:gd name="connsiteY4" fmla="*/ 2793321 h 2793321"/>
                <a:gd name="connsiteX0" fmla="*/ 0 w 1840199"/>
                <a:gd name="connsiteY0" fmla="*/ 2793321 h 2794114"/>
                <a:gd name="connsiteX1" fmla="*/ 2154 w 1840199"/>
                <a:gd name="connsiteY1" fmla="*/ 0 h 2794114"/>
                <a:gd name="connsiteX2" fmla="*/ 1840199 w 1840199"/>
                <a:gd name="connsiteY2" fmla="*/ 2794114 h 2794114"/>
                <a:gd name="connsiteX3" fmla="*/ 25398 w 1840199"/>
                <a:gd name="connsiteY3" fmla="*/ 2793319 h 2794114"/>
                <a:gd name="connsiteX4" fmla="*/ 0 w 1840199"/>
                <a:gd name="connsiteY4" fmla="*/ 2793321 h 27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99" h="2794114">
                  <a:moveTo>
                    <a:pt x="0" y="2793321"/>
                  </a:moveTo>
                  <a:cubicBezTo>
                    <a:pt x="3099" y="1688118"/>
                    <a:pt x="-945" y="1105203"/>
                    <a:pt x="2154" y="0"/>
                  </a:cubicBezTo>
                  <a:lnTo>
                    <a:pt x="1840199" y="2794114"/>
                  </a:lnTo>
                  <a:lnTo>
                    <a:pt x="25398" y="2793319"/>
                  </a:lnTo>
                  <a:lnTo>
                    <a:pt x="0" y="2793321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C7C923D-B79E-4512-8421-827F731140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r="82122"/>
            <a:stretch/>
          </p:blipFill>
          <p:spPr>
            <a:xfrm>
              <a:off x="11165127" y="431454"/>
              <a:ext cx="499882" cy="499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52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4BB91A-2E54-DB4F-8B99-7790A7489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684BB91A-2E54-DB4F-8B99-7790A7489E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EC20C9-43ED-4740-988D-4B2A75DBD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5AEC20C9-43ED-4740-988D-4B2A75DBD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BE5D8E-284F-2B4A-8140-9C72C8C5D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43BE5D8E-284F-2B4A-8140-9C72C8C5D8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A76D59-73EC-B54C-BE04-4BE0C6BE2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C3A76D59-73EC-B54C-BE04-4BE0C6BE2A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95625E-807B-3847-904B-DFB2692BA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2D95625E-807B-3847-904B-DFB2692BA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1D97B4-FD16-0940-B0E1-017A758E9B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191D97B4-FD16-0940-B0E1-017A758E9B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C1FEFD-C5FE-BD49-ADE9-AA21792A0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B5C1FEFD-C5FE-BD49-ADE9-AA21792A0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D290EC3-A94A-7E4E-9A70-234A2E845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9D290EC3-A94A-7E4E-9A70-234A2E845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7F9CB7-9B25-9749-8575-EAD76EC881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D47F9CB7-9B25-9749-8575-EAD76EC881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462E40-CE7A-8743-BD9D-3112D3C79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26462E40-CE7A-8743-BD9D-3112D3C79A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DCD5E8-41F6-5446-B21E-9DD3FE50D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07DCD5E8-41F6-5446-B21E-9DD3FE50D4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3CC48D94-A56A-4839-BEE4-BC1BC0356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r="16180"/>
          <a:stretch/>
        </p:blipFill>
        <p:spPr>
          <a:xfrm>
            <a:off x="5246505" y="0"/>
            <a:ext cx="6954594" cy="6858000"/>
          </a:xfrm>
          <a:prstGeom prst="rect">
            <a:avLst/>
          </a:prstGeom>
        </p:spPr>
      </p:pic>
      <p:sp>
        <p:nvSpPr>
          <p:cNvPr id="17" name="Triángulo rectángulo 16">
            <a:extLst>
              <a:ext uri="{FF2B5EF4-FFF2-40B4-BE49-F238E27FC236}">
                <a16:creationId xmlns:a16="http://schemas.microsoft.com/office/drawing/2014/main" id="{6540CBF5-E6C4-410C-8A6B-C39B7F279FA0}"/>
              </a:ext>
            </a:extLst>
          </p:cNvPr>
          <p:cNvSpPr/>
          <p:nvPr/>
        </p:nvSpPr>
        <p:spPr>
          <a:xfrm>
            <a:off x="5246504" y="18288"/>
            <a:ext cx="4501469" cy="683971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627865217"/>
              </p:ext>
            </p:extLst>
          </p:nvPr>
        </p:nvGraphicFramePr>
        <p:xfrm>
          <a:off x="79174" y="1406057"/>
          <a:ext cx="6726254" cy="474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6 CuadroTexto"/>
          <p:cNvSpPr txBox="1"/>
          <p:nvPr/>
        </p:nvSpPr>
        <p:spPr>
          <a:xfrm>
            <a:off x="787908" y="806520"/>
            <a:ext cx="3312237" cy="70788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" sz="3200" b="1" dirty="0">
                <a:solidFill>
                  <a:srgbClr val="CFAC43"/>
                </a:solidFill>
              </a:rPr>
              <a:t>ACCOUNTABLE</a:t>
            </a:r>
            <a:endParaRPr lang="es-AR" sz="3200" b="1" dirty="0">
              <a:solidFill>
                <a:srgbClr val="CFAC43"/>
              </a:solidFill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0932974-5352-4F36-8E22-33E6D40C6A6F}"/>
              </a:ext>
            </a:extLst>
          </p:cNvPr>
          <p:cNvGrpSpPr/>
          <p:nvPr userDrawn="1"/>
        </p:nvGrpSpPr>
        <p:grpSpPr>
          <a:xfrm>
            <a:off x="10351801" y="18288"/>
            <a:ext cx="1840199" cy="2794114"/>
            <a:chOff x="10351798" y="-795"/>
            <a:chExt cx="1840199" cy="2794114"/>
          </a:xfrm>
        </p:grpSpPr>
        <p:sp>
          <p:nvSpPr>
            <p:cNvPr id="14" name="Triángulo rectángulo 8">
              <a:extLst>
                <a:ext uri="{FF2B5EF4-FFF2-40B4-BE49-F238E27FC236}">
                  <a16:creationId xmlns:a16="http://schemas.microsoft.com/office/drawing/2014/main" id="{6A5B3412-33BA-46D2-8AE0-BFC0AFBDFE57}"/>
                </a:ext>
              </a:extLst>
            </p:cNvPr>
            <p:cNvSpPr/>
            <p:nvPr userDrawn="1"/>
          </p:nvSpPr>
          <p:spPr>
            <a:xfrm rot="10800000">
              <a:off x="10351798" y="-795"/>
              <a:ext cx="1840199" cy="2794114"/>
            </a:xfrm>
            <a:custGeom>
              <a:avLst/>
              <a:gdLst>
                <a:gd name="connsiteX0" fmla="*/ 0 w 2193418"/>
                <a:gd name="connsiteY0" fmla="*/ 1825626 h 1825626"/>
                <a:gd name="connsiteX1" fmla="*/ 0 w 2193418"/>
                <a:gd name="connsiteY1" fmla="*/ 0 h 1825626"/>
                <a:gd name="connsiteX2" fmla="*/ 2193418 w 2193418"/>
                <a:gd name="connsiteY2" fmla="*/ 1825626 h 1825626"/>
                <a:gd name="connsiteX3" fmla="*/ 0 w 2193418"/>
                <a:gd name="connsiteY3" fmla="*/ 1825626 h 1825626"/>
                <a:gd name="connsiteX0" fmla="*/ 14514 w 2207932"/>
                <a:gd name="connsiteY0" fmla="*/ 3306083 h 3306083"/>
                <a:gd name="connsiteX1" fmla="*/ 0 w 2207932"/>
                <a:gd name="connsiteY1" fmla="*/ 0 h 3306083"/>
                <a:gd name="connsiteX2" fmla="*/ 2207932 w 2207932"/>
                <a:gd name="connsiteY2" fmla="*/ 3306083 h 3306083"/>
                <a:gd name="connsiteX3" fmla="*/ 14514 w 2207932"/>
                <a:gd name="connsiteY3" fmla="*/ 3306083 h 3306083"/>
                <a:gd name="connsiteX0" fmla="*/ 0 w 2193418"/>
                <a:gd name="connsiteY0" fmla="*/ 3315608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3315608 h 3315608"/>
                <a:gd name="connsiteX0" fmla="*/ 0 w 2193418"/>
                <a:gd name="connsiteY0" fmla="*/ 2759983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2759983 h 3315608"/>
                <a:gd name="connsiteX0" fmla="*/ 0 w 1831468"/>
                <a:gd name="connsiteY0" fmla="*/ 2759983 h 2766333"/>
                <a:gd name="connsiteX1" fmla="*/ 9298 w 1831468"/>
                <a:gd name="connsiteY1" fmla="*/ 0 h 2766333"/>
                <a:gd name="connsiteX2" fmla="*/ 1831468 w 1831468"/>
                <a:gd name="connsiteY2" fmla="*/ 2766333 h 2766333"/>
                <a:gd name="connsiteX3" fmla="*/ 0 w 1831468"/>
                <a:gd name="connsiteY3" fmla="*/ 2759983 h 2766333"/>
                <a:gd name="connsiteX0" fmla="*/ 0 w 1831468"/>
                <a:gd name="connsiteY0" fmla="*/ 2769508 h 2769508"/>
                <a:gd name="connsiteX1" fmla="*/ 9298 w 1831468"/>
                <a:gd name="connsiteY1" fmla="*/ 0 h 2769508"/>
                <a:gd name="connsiteX2" fmla="*/ 1831468 w 1831468"/>
                <a:gd name="connsiteY2" fmla="*/ 2766333 h 2769508"/>
                <a:gd name="connsiteX3" fmla="*/ 0 w 1831468"/>
                <a:gd name="connsiteY3" fmla="*/ 2769508 h 2769508"/>
                <a:gd name="connsiteX0" fmla="*/ 0 w 1837818"/>
                <a:gd name="connsiteY0" fmla="*/ 2769508 h 2772683"/>
                <a:gd name="connsiteX1" fmla="*/ 9298 w 1837818"/>
                <a:gd name="connsiteY1" fmla="*/ 0 h 2772683"/>
                <a:gd name="connsiteX2" fmla="*/ 1837818 w 1837818"/>
                <a:gd name="connsiteY2" fmla="*/ 2772683 h 2772683"/>
                <a:gd name="connsiteX3" fmla="*/ 0 w 1837818"/>
                <a:gd name="connsiteY3" fmla="*/ 2769508 h 2772683"/>
                <a:gd name="connsiteX0" fmla="*/ 0 w 1837818"/>
                <a:gd name="connsiteY0" fmla="*/ 2769508 h 2774269"/>
                <a:gd name="connsiteX1" fmla="*/ 9298 w 1837818"/>
                <a:gd name="connsiteY1" fmla="*/ 0 h 2774269"/>
                <a:gd name="connsiteX2" fmla="*/ 1837818 w 1837818"/>
                <a:gd name="connsiteY2" fmla="*/ 2772683 h 2774269"/>
                <a:gd name="connsiteX3" fmla="*/ 25398 w 1837818"/>
                <a:gd name="connsiteY3" fmla="*/ 2774269 h 2774269"/>
                <a:gd name="connsiteX4" fmla="*/ 0 w 1837818"/>
                <a:gd name="connsiteY4" fmla="*/ 2769508 h 2774269"/>
                <a:gd name="connsiteX0" fmla="*/ 0 w 1837818"/>
                <a:gd name="connsiteY0" fmla="*/ 2788558 h 2793319"/>
                <a:gd name="connsiteX1" fmla="*/ 2154 w 1837818"/>
                <a:gd name="connsiteY1" fmla="*/ 0 h 2793319"/>
                <a:gd name="connsiteX2" fmla="*/ 1837818 w 1837818"/>
                <a:gd name="connsiteY2" fmla="*/ 2791733 h 2793319"/>
                <a:gd name="connsiteX3" fmla="*/ 25398 w 1837818"/>
                <a:gd name="connsiteY3" fmla="*/ 2793319 h 2793319"/>
                <a:gd name="connsiteX4" fmla="*/ 0 w 1837818"/>
                <a:gd name="connsiteY4" fmla="*/ 2788558 h 2793319"/>
                <a:gd name="connsiteX0" fmla="*/ 0 w 1837818"/>
                <a:gd name="connsiteY0" fmla="*/ 2793321 h 2793321"/>
                <a:gd name="connsiteX1" fmla="*/ 2154 w 1837818"/>
                <a:gd name="connsiteY1" fmla="*/ 0 h 2793321"/>
                <a:gd name="connsiteX2" fmla="*/ 1837818 w 1837818"/>
                <a:gd name="connsiteY2" fmla="*/ 2791733 h 2793321"/>
                <a:gd name="connsiteX3" fmla="*/ 25398 w 1837818"/>
                <a:gd name="connsiteY3" fmla="*/ 2793319 h 2793321"/>
                <a:gd name="connsiteX4" fmla="*/ 0 w 1837818"/>
                <a:gd name="connsiteY4" fmla="*/ 2793321 h 2793321"/>
                <a:gd name="connsiteX0" fmla="*/ 0 w 1840199"/>
                <a:gd name="connsiteY0" fmla="*/ 2793321 h 2794114"/>
                <a:gd name="connsiteX1" fmla="*/ 2154 w 1840199"/>
                <a:gd name="connsiteY1" fmla="*/ 0 h 2794114"/>
                <a:gd name="connsiteX2" fmla="*/ 1840199 w 1840199"/>
                <a:gd name="connsiteY2" fmla="*/ 2794114 h 2794114"/>
                <a:gd name="connsiteX3" fmla="*/ 25398 w 1840199"/>
                <a:gd name="connsiteY3" fmla="*/ 2793319 h 2794114"/>
                <a:gd name="connsiteX4" fmla="*/ 0 w 1840199"/>
                <a:gd name="connsiteY4" fmla="*/ 2793321 h 27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99" h="2794114">
                  <a:moveTo>
                    <a:pt x="0" y="2793321"/>
                  </a:moveTo>
                  <a:cubicBezTo>
                    <a:pt x="3099" y="1688118"/>
                    <a:pt x="-945" y="1105203"/>
                    <a:pt x="2154" y="0"/>
                  </a:cubicBezTo>
                  <a:lnTo>
                    <a:pt x="1840199" y="2794114"/>
                  </a:lnTo>
                  <a:lnTo>
                    <a:pt x="25398" y="2793319"/>
                  </a:lnTo>
                  <a:lnTo>
                    <a:pt x="0" y="2793321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3DF01867-BBA9-4515-8CA5-FED483CB60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r="82122"/>
            <a:stretch/>
          </p:blipFill>
          <p:spPr>
            <a:xfrm>
              <a:off x="11165127" y="431454"/>
              <a:ext cx="499882" cy="499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3867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0D9C8C8-473D-2248-AB2D-94877004E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A0D9C8C8-473D-2248-AB2D-94877004E0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50ED352-28AD-8B47-90CB-B4DB2F4F58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dgm id="{F50ED352-28AD-8B47-90CB-B4DB2F4F58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701225-1561-5343-80D3-783A79D921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8B701225-1561-5343-80D3-783A79D921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D7862BB-BD0A-7648-B59C-63F118A0F7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graphicEl>
                                              <a:dgm id="{2D7862BB-BD0A-7648-B59C-63F118A0F7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B84ABA-6E9C-C84B-9031-36763E393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graphicEl>
                                              <a:dgm id="{4BB84ABA-6E9C-C84B-9031-36763E393A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66A08F0-A41B-2248-8A11-53803A676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>
                                            <p:graphicEl>
                                              <a:dgm id="{766A08F0-A41B-2248-8A11-53803A676C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FB8F0BE-FB63-054F-BE71-05D9FE189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DFB8F0BE-FB63-054F-BE71-05D9FE189C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40902CD-35B0-C44A-B0A7-7B7986EBA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graphicEl>
                                              <a:dgm id="{E40902CD-35B0-C44A-B0A7-7B7986EBA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8C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DF0B4EE6-A5BC-46FC-BD42-3880DCBE9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160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6 CuadroTexto">
            <a:extLst>
              <a:ext uri="{FF2B5EF4-FFF2-40B4-BE49-F238E27FC236}">
                <a16:creationId xmlns:a16="http://schemas.microsoft.com/office/drawing/2014/main" id="{1A3CFEFA-9371-48D0-A628-52A2C550F75C}"/>
              </a:ext>
            </a:extLst>
          </p:cNvPr>
          <p:cNvSpPr txBox="1"/>
          <p:nvPr/>
        </p:nvSpPr>
        <p:spPr>
          <a:xfrm>
            <a:off x="874713" y="2577128"/>
            <a:ext cx="4492768" cy="103641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s-ES" sz="7200" b="1" dirty="0">
                <a:ln w="38100">
                  <a:solidFill>
                    <a:srgbClr val="CFAC43"/>
                  </a:solidFill>
                </a:ln>
                <a:noFill/>
              </a:rPr>
              <a:t>ELEC</a:t>
            </a:r>
          </a:p>
          <a:p>
            <a:pPr>
              <a:spcBef>
                <a:spcPts val="0"/>
              </a:spcBef>
            </a:pPr>
            <a:endParaRPr lang="es-AR" sz="7200" b="1" dirty="0">
              <a:ln w="38100">
                <a:solidFill>
                  <a:srgbClr val="CFAC43"/>
                </a:solidFill>
              </a:ln>
              <a:noFill/>
            </a:endParaRPr>
          </a:p>
        </p:txBody>
      </p:sp>
      <p:sp>
        <p:nvSpPr>
          <p:cNvPr id="25" name="6 CuadroTexto">
            <a:extLst>
              <a:ext uri="{FF2B5EF4-FFF2-40B4-BE49-F238E27FC236}">
                <a16:creationId xmlns:a16="http://schemas.microsoft.com/office/drawing/2014/main" id="{27215641-ADA3-48A4-8538-1EEC451A6EB5}"/>
              </a:ext>
            </a:extLst>
          </p:cNvPr>
          <p:cNvSpPr txBox="1"/>
          <p:nvPr/>
        </p:nvSpPr>
        <p:spPr>
          <a:xfrm>
            <a:off x="874713" y="3392576"/>
            <a:ext cx="4492768" cy="8379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s-ES" sz="7200" b="1" dirty="0">
                <a:ln w="38100">
                  <a:solidFill>
                    <a:srgbClr val="CFAC43"/>
                  </a:solidFill>
                </a:ln>
                <a:noFill/>
              </a:rPr>
              <a:t>CIÓN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CA9A30E-AEA6-4F59-A64D-8044E9E668C2}"/>
              </a:ext>
            </a:extLst>
          </p:cNvPr>
          <p:cNvGrpSpPr/>
          <p:nvPr userDrawn="1"/>
        </p:nvGrpSpPr>
        <p:grpSpPr>
          <a:xfrm>
            <a:off x="10351798" y="-795"/>
            <a:ext cx="1840199" cy="2794114"/>
            <a:chOff x="10351798" y="-795"/>
            <a:chExt cx="1840199" cy="2794114"/>
          </a:xfrm>
        </p:grpSpPr>
        <p:sp>
          <p:nvSpPr>
            <p:cNvPr id="21" name="Triángulo rectángulo 8">
              <a:extLst>
                <a:ext uri="{FF2B5EF4-FFF2-40B4-BE49-F238E27FC236}">
                  <a16:creationId xmlns:a16="http://schemas.microsoft.com/office/drawing/2014/main" id="{A80E0B7C-F05B-4D28-A937-88D177E6F4DE}"/>
                </a:ext>
              </a:extLst>
            </p:cNvPr>
            <p:cNvSpPr/>
            <p:nvPr userDrawn="1"/>
          </p:nvSpPr>
          <p:spPr>
            <a:xfrm rot="10800000">
              <a:off x="10351798" y="-795"/>
              <a:ext cx="1840199" cy="2794114"/>
            </a:xfrm>
            <a:custGeom>
              <a:avLst/>
              <a:gdLst>
                <a:gd name="connsiteX0" fmla="*/ 0 w 2193418"/>
                <a:gd name="connsiteY0" fmla="*/ 1825626 h 1825626"/>
                <a:gd name="connsiteX1" fmla="*/ 0 w 2193418"/>
                <a:gd name="connsiteY1" fmla="*/ 0 h 1825626"/>
                <a:gd name="connsiteX2" fmla="*/ 2193418 w 2193418"/>
                <a:gd name="connsiteY2" fmla="*/ 1825626 h 1825626"/>
                <a:gd name="connsiteX3" fmla="*/ 0 w 2193418"/>
                <a:gd name="connsiteY3" fmla="*/ 1825626 h 1825626"/>
                <a:gd name="connsiteX0" fmla="*/ 14514 w 2207932"/>
                <a:gd name="connsiteY0" fmla="*/ 3306083 h 3306083"/>
                <a:gd name="connsiteX1" fmla="*/ 0 w 2207932"/>
                <a:gd name="connsiteY1" fmla="*/ 0 h 3306083"/>
                <a:gd name="connsiteX2" fmla="*/ 2207932 w 2207932"/>
                <a:gd name="connsiteY2" fmla="*/ 3306083 h 3306083"/>
                <a:gd name="connsiteX3" fmla="*/ 14514 w 2207932"/>
                <a:gd name="connsiteY3" fmla="*/ 3306083 h 3306083"/>
                <a:gd name="connsiteX0" fmla="*/ 0 w 2193418"/>
                <a:gd name="connsiteY0" fmla="*/ 3315608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3315608 h 3315608"/>
                <a:gd name="connsiteX0" fmla="*/ 0 w 2193418"/>
                <a:gd name="connsiteY0" fmla="*/ 2759983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2759983 h 3315608"/>
                <a:gd name="connsiteX0" fmla="*/ 0 w 1831468"/>
                <a:gd name="connsiteY0" fmla="*/ 2759983 h 2766333"/>
                <a:gd name="connsiteX1" fmla="*/ 9298 w 1831468"/>
                <a:gd name="connsiteY1" fmla="*/ 0 h 2766333"/>
                <a:gd name="connsiteX2" fmla="*/ 1831468 w 1831468"/>
                <a:gd name="connsiteY2" fmla="*/ 2766333 h 2766333"/>
                <a:gd name="connsiteX3" fmla="*/ 0 w 1831468"/>
                <a:gd name="connsiteY3" fmla="*/ 2759983 h 2766333"/>
                <a:gd name="connsiteX0" fmla="*/ 0 w 1831468"/>
                <a:gd name="connsiteY0" fmla="*/ 2769508 h 2769508"/>
                <a:gd name="connsiteX1" fmla="*/ 9298 w 1831468"/>
                <a:gd name="connsiteY1" fmla="*/ 0 h 2769508"/>
                <a:gd name="connsiteX2" fmla="*/ 1831468 w 1831468"/>
                <a:gd name="connsiteY2" fmla="*/ 2766333 h 2769508"/>
                <a:gd name="connsiteX3" fmla="*/ 0 w 1831468"/>
                <a:gd name="connsiteY3" fmla="*/ 2769508 h 2769508"/>
                <a:gd name="connsiteX0" fmla="*/ 0 w 1837818"/>
                <a:gd name="connsiteY0" fmla="*/ 2769508 h 2772683"/>
                <a:gd name="connsiteX1" fmla="*/ 9298 w 1837818"/>
                <a:gd name="connsiteY1" fmla="*/ 0 h 2772683"/>
                <a:gd name="connsiteX2" fmla="*/ 1837818 w 1837818"/>
                <a:gd name="connsiteY2" fmla="*/ 2772683 h 2772683"/>
                <a:gd name="connsiteX3" fmla="*/ 0 w 1837818"/>
                <a:gd name="connsiteY3" fmla="*/ 2769508 h 2772683"/>
                <a:gd name="connsiteX0" fmla="*/ 0 w 1837818"/>
                <a:gd name="connsiteY0" fmla="*/ 2769508 h 2774269"/>
                <a:gd name="connsiteX1" fmla="*/ 9298 w 1837818"/>
                <a:gd name="connsiteY1" fmla="*/ 0 h 2774269"/>
                <a:gd name="connsiteX2" fmla="*/ 1837818 w 1837818"/>
                <a:gd name="connsiteY2" fmla="*/ 2772683 h 2774269"/>
                <a:gd name="connsiteX3" fmla="*/ 25398 w 1837818"/>
                <a:gd name="connsiteY3" fmla="*/ 2774269 h 2774269"/>
                <a:gd name="connsiteX4" fmla="*/ 0 w 1837818"/>
                <a:gd name="connsiteY4" fmla="*/ 2769508 h 2774269"/>
                <a:gd name="connsiteX0" fmla="*/ 0 w 1837818"/>
                <a:gd name="connsiteY0" fmla="*/ 2788558 h 2793319"/>
                <a:gd name="connsiteX1" fmla="*/ 2154 w 1837818"/>
                <a:gd name="connsiteY1" fmla="*/ 0 h 2793319"/>
                <a:gd name="connsiteX2" fmla="*/ 1837818 w 1837818"/>
                <a:gd name="connsiteY2" fmla="*/ 2791733 h 2793319"/>
                <a:gd name="connsiteX3" fmla="*/ 25398 w 1837818"/>
                <a:gd name="connsiteY3" fmla="*/ 2793319 h 2793319"/>
                <a:gd name="connsiteX4" fmla="*/ 0 w 1837818"/>
                <a:gd name="connsiteY4" fmla="*/ 2788558 h 2793319"/>
                <a:gd name="connsiteX0" fmla="*/ 0 w 1837818"/>
                <a:gd name="connsiteY0" fmla="*/ 2793321 h 2793321"/>
                <a:gd name="connsiteX1" fmla="*/ 2154 w 1837818"/>
                <a:gd name="connsiteY1" fmla="*/ 0 h 2793321"/>
                <a:gd name="connsiteX2" fmla="*/ 1837818 w 1837818"/>
                <a:gd name="connsiteY2" fmla="*/ 2791733 h 2793321"/>
                <a:gd name="connsiteX3" fmla="*/ 25398 w 1837818"/>
                <a:gd name="connsiteY3" fmla="*/ 2793319 h 2793321"/>
                <a:gd name="connsiteX4" fmla="*/ 0 w 1837818"/>
                <a:gd name="connsiteY4" fmla="*/ 2793321 h 2793321"/>
                <a:gd name="connsiteX0" fmla="*/ 0 w 1840199"/>
                <a:gd name="connsiteY0" fmla="*/ 2793321 h 2794114"/>
                <a:gd name="connsiteX1" fmla="*/ 2154 w 1840199"/>
                <a:gd name="connsiteY1" fmla="*/ 0 h 2794114"/>
                <a:gd name="connsiteX2" fmla="*/ 1840199 w 1840199"/>
                <a:gd name="connsiteY2" fmla="*/ 2794114 h 2794114"/>
                <a:gd name="connsiteX3" fmla="*/ 25398 w 1840199"/>
                <a:gd name="connsiteY3" fmla="*/ 2793319 h 2794114"/>
                <a:gd name="connsiteX4" fmla="*/ 0 w 1840199"/>
                <a:gd name="connsiteY4" fmla="*/ 2793321 h 27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99" h="2794114">
                  <a:moveTo>
                    <a:pt x="0" y="2793321"/>
                  </a:moveTo>
                  <a:cubicBezTo>
                    <a:pt x="3099" y="1688118"/>
                    <a:pt x="-945" y="1105203"/>
                    <a:pt x="2154" y="0"/>
                  </a:cubicBezTo>
                  <a:lnTo>
                    <a:pt x="1840199" y="2794114"/>
                  </a:lnTo>
                  <a:lnTo>
                    <a:pt x="25398" y="2793319"/>
                  </a:lnTo>
                  <a:lnTo>
                    <a:pt x="0" y="2793321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4D8C5FF7-E9A4-4917-BA56-1BB8369E80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122"/>
            <a:stretch/>
          </p:blipFill>
          <p:spPr>
            <a:xfrm>
              <a:off x="11165127" y="431454"/>
              <a:ext cx="499882" cy="499165"/>
            </a:xfrm>
            <a:prstGeom prst="rect">
              <a:avLst/>
            </a:prstGeom>
          </p:spPr>
        </p:pic>
      </p:grp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2470150" y="3989388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graphicFrame>
        <p:nvGraphicFramePr>
          <p:cNvPr id="11" name="4 Diagrama"/>
          <p:cNvGraphicFramePr/>
          <p:nvPr>
            <p:extLst>
              <p:ext uri="{D42A27DB-BD31-4B8C-83A1-F6EECF244321}">
                <p14:modId xmlns:p14="http://schemas.microsoft.com/office/powerpoint/2010/main" val="2723481293"/>
              </p:ext>
            </p:extLst>
          </p:nvPr>
        </p:nvGraphicFramePr>
        <p:xfrm>
          <a:off x="2921094" y="727788"/>
          <a:ext cx="8903128" cy="4988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CuadroTexto 26">
            <a:extLst>
              <a:ext uri="{FF2B5EF4-FFF2-40B4-BE49-F238E27FC236}">
                <a16:creationId xmlns:a16="http://schemas.microsoft.com/office/drawing/2014/main" id="{7666B658-DC5D-4E1B-AFEC-DA7D08957E5F}"/>
              </a:ext>
            </a:extLst>
          </p:cNvPr>
          <p:cNvSpPr txBox="1"/>
          <p:nvPr/>
        </p:nvSpPr>
        <p:spPr>
          <a:xfrm>
            <a:off x="7750234" y="3533036"/>
            <a:ext cx="45993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>
                <a:solidFill>
                  <a:srgbClr val="CFAC43"/>
                </a:solidFill>
              </a:rPr>
              <a:t>¡ELIJO MI VIDA!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A8A2C902-998B-4200-9601-AEAB5D431367}"/>
              </a:ext>
            </a:extLst>
          </p:cNvPr>
          <p:cNvSpPr/>
          <p:nvPr/>
        </p:nvSpPr>
        <p:spPr>
          <a:xfrm>
            <a:off x="0" y="806450"/>
            <a:ext cx="323850" cy="1928813"/>
          </a:xfrm>
          <a:prstGeom prst="rect">
            <a:avLst/>
          </a:prstGeom>
          <a:solidFill>
            <a:srgbClr val="CFA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4449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7BEDFB8-5A95-44FB-A9E5-4A50D1CCD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>
                                            <p:graphicEl>
                                              <a:dgm id="{07BEDFB8-5A95-44FB-A9E5-4A50D1CCD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>
                                            <p:graphicEl>
                                              <a:dgm id="{07BEDFB8-5A95-44FB-A9E5-4A50D1CCD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61526CD-F7A5-4D20-9594-B36E9D8D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>
                                            <p:graphicEl>
                                              <a:dgm id="{C61526CD-F7A5-4D20-9594-B36E9D8D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>
                                            <p:graphicEl>
                                              <a:dgm id="{C61526CD-F7A5-4D20-9594-B36E9D8D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21BC09A-6050-429D-8240-07894EAC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>
                                            <p:graphicEl>
                                              <a:dgm id="{721BC09A-6050-429D-8240-07894EAC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>
                                            <p:graphicEl>
                                              <a:dgm id="{721BC09A-6050-429D-8240-07894EAC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741843F-0B65-4B53-AF37-A02276159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1">
                                            <p:graphicEl>
                                              <a:dgm id="{9741843F-0B65-4B53-AF37-A02276159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1">
                                            <p:graphicEl>
                                              <a:dgm id="{9741843F-0B65-4B53-AF37-A02276159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EFC6861-74CE-4F7C-9A91-93DC8C5D0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">
                                            <p:graphicEl>
                                              <a:dgm id="{6EFC6861-74CE-4F7C-9A91-93DC8C5D0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1">
                                            <p:graphicEl>
                                              <a:dgm id="{6EFC6861-74CE-4F7C-9A91-93DC8C5D0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2CDC94-E3C8-4554-999E-FFBBDF8F7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1">
                                            <p:graphicEl>
                                              <a:dgm id="{AC2CDC94-E3C8-4554-999E-FFBBDF8F7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1">
                                            <p:graphicEl>
                                              <a:dgm id="{AC2CDC94-E3C8-4554-999E-FFBBDF8F7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4420E8-4A26-4421-90C5-E67276759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1">
                                            <p:graphicEl>
                                              <a:dgm id="{874420E8-4A26-4421-90C5-E67276759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1">
                                            <p:graphicEl>
                                              <a:dgm id="{874420E8-4A26-4421-90C5-E67276759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lvlOne"/>
        </p:bldSub>
      </p:bldGraphic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8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288F4F25-D348-45F4-85E4-36F4C4FF7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160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B0DDA028-FDA0-455C-B8D1-E431DA40FC72}"/>
              </a:ext>
            </a:extLst>
          </p:cNvPr>
          <p:cNvGrpSpPr/>
          <p:nvPr userDrawn="1"/>
        </p:nvGrpSpPr>
        <p:grpSpPr>
          <a:xfrm>
            <a:off x="10351798" y="-795"/>
            <a:ext cx="1840199" cy="2794114"/>
            <a:chOff x="10351798" y="-795"/>
            <a:chExt cx="1840199" cy="2794114"/>
          </a:xfrm>
        </p:grpSpPr>
        <p:sp>
          <p:nvSpPr>
            <p:cNvPr id="20" name="Triángulo rectángulo 8">
              <a:extLst>
                <a:ext uri="{FF2B5EF4-FFF2-40B4-BE49-F238E27FC236}">
                  <a16:creationId xmlns:a16="http://schemas.microsoft.com/office/drawing/2014/main" id="{FE3FBEAC-C2D9-474F-BC4B-CDDBD31F6F3B}"/>
                </a:ext>
              </a:extLst>
            </p:cNvPr>
            <p:cNvSpPr/>
            <p:nvPr userDrawn="1"/>
          </p:nvSpPr>
          <p:spPr>
            <a:xfrm rot="10800000">
              <a:off x="10351798" y="-795"/>
              <a:ext cx="1840199" cy="2794114"/>
            </a:xfrm>
            <a:custGeom>
              <a:avLst/>
              <a:gdLst>
                <a:gd name="connsiteX0" fmla="*/ 0 w 2193418"/>
                <a:gd name="connsiteY0" fmla="*/ 1825626 h 1825626"/>
                <a:gd name="connsiteX1" fmla="*/ 0 w 2193418"/>
                <a:gd name="connsiteY1" fmla="*/ 0 h 1825626"/>
                <a:gd name="connsiteX2" fmla="*/ 2193418 w 2193418"/>
                <a:gd name="connsiteY2" fmla="*/ 1825626 h 1825626"/>
                <a:gd name="connsiteX3" fmla="*/ 0 w 2193418"/>
                <a:gd name="connsiteY3" fmla="*/ 1825626 h 1825626"/>
                <a:gd name="connsiteX0" fmla="*/ 14514 w 2207932"/>
                <a:gd name="connsiteY0" fmla="*/ 3306083 h 3306083"/>
                <a:gd name="connsiteX1" fmla="*/ 0 w 2207932"/>
                <a:gd name="connsiteY1" fmla="*/ 0 h 3306083"/>
                <a:gd name="connsiteX2" fmla="*/ 2207932 w 2207932"/>
                <a:gd name="connsiteY2" fmla="*/ 3306083 h 3306083"/>
                <a:gd name="connsiteX3" fmla="*/ 14514 w 2207932"/>
                <a:gd name="connsiteY3" fmla="*/ 3306083 h 3306083"/>
                <a:gd name="connsiteX0" fmla="*/ 0 w 2193418"/>
                <a:gd name="connsiteY0" fmla="*/ 3315608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3315608 h 3315608"/>
                <a:gd name="connsiteX0" fmla="*/ 0 w 2193418"/>
                <a:gd name="connsiteY0" fmla="*/ 2759983 h 3315608"/>
                <a:gd name="connsiteX1" fmla="*/ 9298 w 2193418"/>
                <a:gd name="connsiteY1" fmla="*/ 0 h 3315608"/>
                <a:gd name="connsiteX2" fmla="*/ 2193418 w 2193418"/>
                <a:gd name="connsiteY2" fmla="*/ 3315608 h 3315608"/>
                <a:gd name="connsiteX3" fmla="*/ 0 w 2193418"/>
                <a:gd name="connsiteY3" fmla="*/ 2759983 h 3315608"/>
                <a:gd name="connsiteX0" fmla="*/ 0 w 1831468"/>
                <a:gd name="connsiteY0" fmla="*/ 2759983 h 2766333"/>
                <a:gd name="connsiteX1" fmla="*/ 9298 w 1831468"/>
                <a:gd name="connsiteY1" fmla="*/ 0 h 2766333"/>
                <a:gd name="connsiteX2" fmla="*/ 1831468 w 1831468"/>
                <a:gd name="connsiteY2" fmla="*/ 2766333 h 2766333"/>
                <a:gd name="connsiteX3" fmla="*/ 0 w 1831468"/>
                <a:gd name="connsiteY3" fmla="*/ 2759983 h 2766333"/>
                <a:gd name="connsiteX0" fmla="*/ 0 w 1831468"/>
                <a:gd name="connsiteY0" fmla="*/ 2769508 h 2769508"/>
                <a:gd name="connsiteX1" fmla="*/ 9298 w 1831468"/>
                <a:gd name="connsiteY1" fmla="*/ 0 h 2769508"/>
                <a:gd name="connsiteX2" fmla="*/ 1831468 w 1831468"/>
                <a:gd name="connsiteY2" fmla="*/ 2766333 h 2769508"/>
                <a:gd name="connsiteX3" fmla="*/ 0 w 1831468"/>
                <a:gd name="connsiteY3" fmla="*/ 2769508 h 2769508"/>
                <a:gd name="connsiteX0" fmla="*/ 0 w 1837818"/>
                <a:gd name="connsiteY0" fmla="*/ 2769508 h 2772683"/>
                <a:gd name="connsiteX1" fmla="*/ 9298 w 1837818"/>
                <a:gd name="connsiteY1" fmla="*/ 0 h 2772683"/>
                <a:gd name="connsiteX2" fmla="*/ 1837818 w 1837818"/>
                <a:gd name="connsiteY2" fmla="*/ 2772683 h 2772683"/>
                <a:gd name="connsiteX3" fmla="*/ 0 w 1837818"/>
                <a:gd name="connsiteY3" fmla="*/ 2769508 h 2772683"/>
                <a:gd name="connsiteX0" fmla="*/ 0 w 1837818"/>
                <a:gd name="connsiteY0" fmla="*/ 2769508 h 2774269"/>
                <a:gd name="connsiteX1" fmla="*/ 9298 w 1837818"/>
                <a:gd name="connsiteY1" fmla="*/ 0 h 2774269"/>
                <a:gd name="connsiteX2" fmla="*/ 1837818 w 1837818"/>
                <a:gd name="connsiteY2" fmla="*/ 2772683 h 2774269"/>
                <a:gd name="connsiteX3" fmla="*/ 25398 w 1837818"/>
                <a:gd name="connsiteY3" fmla="*/ 2774269 h 2774269"/>
                <a:gd name="connsiteX4" fmla="*/ 0 w 1837818"/>
                <a:gd name="connsiteY4" fmla="*/ 2769508 h 2774269"/>
                <a:gd name="connsiteX0" fmla="*/ 0 w 1837818"/>
                <a:gd name="connsiteY0" fmla="*/ 2788558 h 2793319"/>
                <a:gd name="connsiteX1" fmla="*/ 2154 w 1837818"/>
                <a:gd name="connsiteY1" fmla="*/ 0 h 2793319"/>
                <a:gd name="connsiteX2" fmla="*/ 1837818 w 1837818"/>
                <a:gd name="connsiteY2" fmla="*/ 2791733 h 2793319"/>
                <a:gd name="connsiteX3" fmla="*/ 25398 w 1837818"/>
                <a:gd name="connsiteY3" fmla="*/ 2793319 h 2793319"/>
                <a:gd name="connsiteX4" fmla="*/ 0 w 1837818"/>
                <a:gd name="connsiteY4" fmla="*/ 2788558 h 2793319"/>
                <a:gd name="connsiteX0" fmla="*/ 0 w 1837818"/>
                <a:gd name="connsiteY0" fmla="*/ 2793321 h 2793321"/>
                <a:gd name="connsiteX1" fmla="*/ 2154 w 1837818"/>
                <a:gd name="connsiteY1" fmla="*/ 0 h 2793321"/>
                <a:gd name="connsiteX2" fmla="*/ 1837818 w 1837818"/>
                <a:gd name="connsiteY2" fmla="*/ 2791733 h 2793321"/>
                <a:gd name="connsiteX3" fmla="*/ 25398 w 1837818"/>
                <a:gd name="connsiteY3" fmla="*/ 2793319 h 2793321"/>
                <a:gd name="connsiteX4" fmla="*/ 0 w 1837818"/>
                <a:gd name="connsiteY4" fmla="*/ 2793321 h 2793321"/>
                <a:gd name="connsiteX0" fmla="*/ 0 w 1840199"/>
                <a:gd name="connsiteY0" fmla="*/ 2793321 h 2794114"/>
                <a:gd name="connsiteX1" fmla="*/ 2154 w 1840199"/>
                <a:gd name="connsiteY1" fmla="*/ 0 h 2794114"/>
                <a:gd name="connsiteX2" fmla="*/ 1840199 w 1840199"/>
                <a:gd name="connsiteY2" fmla="*/ 2794114 h 2794114"/>
                <a:gd name="connsiteX3" fmla="*/ 25398 w 1840199"/>
                <a:gd name="connsiteY3" fmla="*/ 2793319 h 2794114"/>
                <a:gd name="connsiteX4" fmla="*/ 0 w 1840199"/>
                <a:gd name="connsiteY4" fmla="*/ 2793321 h 27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99" h="2794114">
                  <a:moveTo>
                    <a:pt x="0" y="2793321"/>
                  </a:moveTo>
                  <a:cubicBezTo>
                    <a:pt x="3099" y="1688118"/>
                    <a:pt x="-945" y="1105203"/>
                    <a:pt x="2154" y="0"/>
                  </a:cubicBezTo>
                  <a:lnTo>
                    <a:pt x="1840199" y="2794114"/>
                  </a:lnTo>
                  <a:lnTo>
                    <a:pt x="25398" y="2793319"/>
                  </a:lnTo>
                  <a:lnTo>
                    <a:pt x="0" y="2793321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41D2EE9E-2F1A-4269-AB0D-077B712652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122"/>
            <a:stretch/>
          </p:blipFill>
          <p:spPr>
            <a:xfrm>
              <a:off x="11165127" y="431454"/>
              <a:ext cx="499882" cy="499165"/>
            </a:xfrm>
            <a:prstGeom prst="rect">
              <a:avLst/>
            </a:prstGeom>
          </p:spPr>
        </p:pic>
      </p:grp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7163650" y="3240398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graphicFrame>
        <p:nvGraphicFramePr>
          <p:cNvPr id="11" name="4 Diagrama"/>
          <p:cNvGraphicFramePr/>
          <p:nvPr>
            <p:extLst>
              <p:ext uri="{D42A27DB-BD31-4B8C-83A1-F6EECF244321}">
                <p14:modId xmlns:p14="http://schemas.microsoft.com/office/powerpoint/2010/main" val="2146807639"/>
              </p:ext>
            </p:extLst>
          </p:nvPr>
        </p:nvGraphicFramePr>
        <p:xfrm>
          <a:off x="3630132" y="971572"/>
          <a:ext cx="739697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665F4F12-90EE-456A-9D17-86D2F63136A1}"/>
              </a:ext>
            </a:extLst>
          </p:cNvPr>
          <p:cNvSpPr txBox="1"/>
          <p:nvPr/>
        </p:nvSpPr>
        <p:spPr>
          <a:xfrm>
            <a:off x="6427799" y="3606282"/>
            <a:ext cx="45993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>
                <a:solidFill>
                  <a:srgbClr val="C00000"/>
                </a:solidFill>
              </a:rPr>
              <a:t>¡ME HAGO DUEÑO!</a:t>
            </a:r>
          </a:p>
        </p:txBody>
      </p:sp>
      <p:sp>
        <p:nvSpPr>
          <p:cNvPr id="24" name="6 CuadroTexto">
            <a:extLst>
              <a:ext uri="{FF2B5EF4-FFF2-40B4-BE49-F238E27FC236}">
                <a16:creationId xmlns:a16="http://schemas.microsoft.com/office/drawing/2014/main" id="{A4A601CD-1E3C-4194-8F3C-2DECF2781D4D}"/>
              </a:ext>
            </a:extLst>
          </p:cNvPr>
          <p:cNvSpPr txBox="1"/>
          <p:nvPr/>
        </p:nvSpPr>
        <p:spPr>
          <a:xfrm>
            <a:off x="874713" y="2157251"/>
            <a:ext cx="4492768" cy="103641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s-ES" sz="7200" b="1" dirty="0">
                <a:ln w="38100">
                  <a:solidFill>
                    <a:srgbClr val="C00000"/>
                  </a:solidFill>
                </a:ln>
                <a:noFill/>
              </a:rPr>
              <a:t>COM</a:t>
            </a:r>
          </a:p>
          <a:p>
            <a:pPr>
              <a:spcBef>
                <a:spcPts val="0"/>
              </a:spcBef>
            </a:pPr>
            <a:endParaRPr lang="es-AR" sz="7200" b="1" dirty="0">
              <a:ln w="3810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25" name="6 CuadroTexto">
            <a:extLst>
              <a:ext uri="{FF2B5EF4-FFF2-40B4-BE49-F238E27FC236}">
                <a16:creationId xmlns:a16="http://schemas.microsoft.com/office/drawing/2014/main" id="{08114960-3BF9-413A-9D58-36017E8BB7E7}"/>
              </a:ext>
            </a:extLst>
          </p:cNvPr>
          <p:cNvSpPr txBox="1"/>
          <p:nvPr/>
        </p:nvSpPr>
        <p:spPr>
          <a:xfrm>
            <a:off x="874713" y="2916713"/>
            <a:ext cx="4492768" cy="8379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s-ES" sz="7200" b="1" dirty="0">
                <a:ln w="38100">
                  <a:solidFill>
                    <a:srgbClr val="C00000"/>
                  </a:solidFill>
                </a:ln>
                <a:noFill/>
              </a:rPr>
              <a:t>PRO</a:t>
            </a:r>
          </a:p>
        </p:txBody>
      </p:sp>
      <p:sp>
        <p:nvSpPr>
          <p:cNvPr id="26" name="6 CuadroTexto">
            <a:extLst>
              <a:ext uri="{FF2B5EF4-FFF2-40B4-BE49-F238E27FC236}">
                <a16:creationId xmlns:a16="http://schemas.microsoft.com/office/drawing/2014/main" id="{C1B67342-619D-4138-AA97-4282A5279E63}"/>
              </a:ext>
            </a:extLst>
          </p:cNvPr>
          <p:cNvSpPr txBox="1"/>
          <p:nvPr/>
        </p:nvSpPr>
        <p:spPr>
          <a:xfrm>
            <a:off x="874713" y="3668677"/>
            <a:ext cx="4492768" cy="8379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AR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4000" b="0">
                <a:solidFill>
                  <a:srgbClr val="B606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s-ES" sz="7200" b="1" dirty="0">
                <a:ln w="38100">
                  <a:solidFill>
                    <a:srgbClr val="C00000"/>
                  </a:solidFill>
                </a:ln>
                <a:noFill/>
              </a:rPr>
              <a:t>MISO</a:t>
            </a:r>
          </a:p>
          <a:p>
            <a:pPr>
              <a:spcBef>
                <a:spcPts val="0"/>
              </a:spcBef>
            </a:pPr>
            <a:endParaRPr lang="es-AR" sz="7200" b="1" dirty="0">
              <a:ln w="38100">
                <a:solidFill>
                  <a:srgbClr val="C0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8301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7BEDFB8-5A95-44FB-A9E5-4A50D1CCD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>
                                            <p:graphicEl>
                                              <a:dgm id="{07BEDFB8-5A95-44FB-A9E5-4A50D1CCD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>
                                            <p:graphicEl>
                                              <a:dgm id="{07BEDFB8-5A95-44FB-A9E5-4A50D1CCD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61526CD-F7A5-4D20-9594-B36E9D8D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>
                                            <p:graphicEl>
                                              <a:dgm id="{C61526CD-F7A5-4D20-9594-B36E9D8D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>
                                            <p:graphicEl>
                                              <a:dgm id="{C61526CD-F7A5-4D20-9594-B36E9D8D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21BC09A-6050-429D-8240-07894EAC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>
                                            <p:graphicEl>
                                              <a:dgm id="{721BC09A-6050-429D-8240-07894EAC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>
                                            <p:graphicEl>
                                              <a:dgm id="{721BC09A-6050-429D-8240-07894EAC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741843F-0B65-4B53-AF37-A02276159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1">
                                            <p:graphicEl>
                                              <a:dgm id="{9741843F-0B65-4B53-AF37-A02276159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1">
                                            <p:graphicEl>
                                              <a:dgm id="{9741843F-0B65-4B53-AF37-A02276159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EFC6861-74CE-4F7C-9A91-93DC8C5D0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">
                                            <p:graphicEl>
                                              <a:dgm id="{6EFC6861-74CE-4F7C-9A91-93DC8C5D0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1">
                                            <p:graphicEl>
                                              <a:dgm id="{6EFC6861-74CE-4F7C-9A91-93DC8C5D0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2CDC94-E3C8-4554-999E-FFBBDF8F7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1">
                                            <p:graphicEl>
                                              <a:dgm id="{AC2CDC94-E3C8-4554-999E-FFBBDF8F7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1">
                                            <p:graphicEl>
                                              <a:dgm id="{AC2CDC94-E3C8-4554-999E-FFBBDF8F7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4420E8-4A26-4421-90C5-E67276759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1">
                                            <p:graphicEl>
                                              <a:dgm id="{874420E8-4A26-4421-90C5-E67276759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1">
                                            <p:graphicEl>
                                              <a:dgm id="{874420E8-4A26-4421-90C5-E67276759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lvlOne"/>
        </p:bldSub>
      </p:bldGraphic>
      <p:bldP spid="2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7079</TotalTime>
  <Words>909</Words>
  <Application>Microsoft Macintosh PowerPoint</Application>
  <PresentationFormat>Panorámica</PresentationFormat>
  <Paragraphs>150</Paragraphs>
  <Slides>20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Lato</vt:lpstr>
      <vt:lpstr>Lato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rrabouinr rrabouinr</dc:creator>
  <cp:lastModifiedBy>rrabouinr rrabouinr</cp:lastModifiedBy>
  <cp:revision>103</cp:revision>
  <dcterms:created xsi:type="dcterms:W3CDTF">2020-06-20T20:51:00Z</dcterms:created>
  <dcterms:modified xsi:type="dcterms:W3CDTF">2025-07-08T16:57:00Z</dcterms:modified>
</cp:coreProperties>
</file>